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326" r:id="rId1"/>
  </p:sldMasterIdLst>
  <p:notesMasterIdLst>
    <p:notesMasterId r:id="rId46"/>
  </p:notesMasterIdLst>
  <p:handoutMasterIdLst>
    <p:handoutMasterId r:id="rId47"/>
  </p:handoutMasterIdLst>
  <p:sldIdLst>
    <p:sldId id="256" r:id="rId2"/>
    <p:sldId id="1766" r:id="rId3"/>
    <p:sldId id="1841" r:id="rId4"/>
    <p:sldId id="1704" r:id="rId5"/>
    <p:sldId id="1815" r:id="rId6"/>
    <p:sldId id="1783" r:id="rId7"/>
    <p:sldId id="1769" r:id="rId8"/>
    <p:sldId id="1835" r:id="rId9"/>
    <p:sldId id="1760" r:id="rId10"/>
    <p:sldId id="1736" r:id="rId11"/>
    <p:sldId id="1764" r:id="rId12"/>
    <p:sldId id="1819" r:id="rId13"/>
    <p:sldId id="1818" r:id="rId14"/>
    <p:sldId id="1800" r:id="rId15"/>
    <p:sldId id="1840" r:id="rId16"/>
    <p:sldId id="1820" r:id="rId17"/>
    <p:sldId id="1822" r:id="rId18"/>
    <p:sldId id="689" r:id="rId19"/>
    <p:sldId id="706" r:id="rId20"/>
    <p:sldId id="687" r:id="rId21"/>
    <p:sldId id="1831" r:id="rId22"/>
    <p:sldId id="1824" r:id="rId23"/>
    <p:sldId id="1845" r:id="rId24"/>
    <p:sldId id="1825" r:id="rId25"/>
    <p:sldId id="1799" r:id="rId26"/>
    <p:sldId id="1829" r:id="rId27"/>
    <p:sldId id="1843" r:id="rId28"/>
    <p:sldId id="1837" r:id="rId29"/>
    <p:sldId id="1844" r:id="rId30"/>
    <p:sldId id="1846" r:id="rId31"/>
    <p:sldId id="1826" r:id="rId32"/>
    <p:sldId id="1784" r:id="rId33"/>
    <p:sldId id="1828" r:id="rId34"/>
    <p:sldId id="681" r:id="rId35"/>
    <p:sldId id="666" r:id="rId36"/>
    <p:sldId id="1767" r:id="rId37"/>
    <p:sldId id="1749" r:id="rId38"/>
    <p:sldId id="1758" r:id="rId39"/>
    <p:sldId id="1759" r:id="rId40"/>
    <p:sldId id="1786" r:id="rId41"/>
    <p:sldId id="1839" r:id="rId42"/>
    <p:sldId id="1794" r:id="rId43"/>
    <p:sldId id="1798" r:id="rId44"/>
    <p:sldId id="1762" r:id="rId45"/>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CC"/>
    <a:srgbClr val="5FCBEF"/>
    <a:srgbClr val="FFFF66"/>
    <a:srgbClr val="3333FF"/>
    <a:srgbClr val="000099"/>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95407" autoAdjust="0"/>
  </p:normalViewPr>
  <p:slideViewPr>
    <p:cSldViewPr>
      <p:cViewPr>
        <p:scale>
          <a:sx n="125" d="100"/>
          <a:sy n="125" d="100"/>
        </p:scale>
        <p:origin x="492" y="-4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66" d="100"/>
          <a:sy n="66" d="100"/>
        </p:scale>
        <p:origin x="-2634" y="-7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F6BF9BE9-5E47-C48F-D527-D5C09969614B}"/>
              </a:ext>
            </a:extLst>
          </p:cNvPr>
          <p:cNvSpPr>
            <a:spLocks noGrp="1" noChangeArrowheads="1"/>
          </p:cNvSpPr>
          <p:nvPr>
            <p:ph type="hdr" sz="quarter"/>
          </p:nvPr>
        </p:nvSpPr>
        <p:spPr bwMode="auto">
          <a:xfrm>
            <a:off x="0" y="0"/>
            <a:ext cx="3181350" cy="473075"/>
          </a:xfrm>
          <a:prstGeom prst="rect">
            <a:avLst/>
          </a:prstGeom>
          <a:noFill/>
          <a:ln w="9525">
            <a:noFill/>
            <a:miter lim="800000"/>
            <a:headEnd/>
            <a:tailEnd/>
          </a:ln>
          <a:effectLst/>
        </p:spPr>
        <p:txBody>
          <a:bodyPr vert="horz" wrap="square" lIns="94473" tIns="47236" rIns="94473" bIns="47236" numCol="1" anchor="t" anchorCtr="0" compatLnSpc="1">
            <a:prstTxWarp prst="textNoShape">
              <a:avLst/>
            </a:prstTxWarp>
          </a:bodyPr>
          <a:lstStyle>
            <a:lvl1pPr defTabSz="944009" eaLnBrk="1" fontAlgn="auto" hangingPunct="1">
              <a:spcBef>
                <a:spcPts val="0"/>
              </a:spcBef>
              <a:spcAft>
                <a:spcPts val="0"/>
              </a:spcAft>
              <a:defRPr sz="1200">
                <a:latin typeface="Times New Roman" pitchFamily="18" charset="0"/>
              </a:defRPr>
            </a:lvl1pPr>
          </a:lstStyle>
          <a:p>
            <a:pPr>
              <a:defRPr/>
            </a:pPr>
            <a:endParaRPr lang="en-US"/>
          </a:p>
        </p:txBody>
      </p:sp>
      <p:sp>
        <p:nvSpPr>
          <p:cNvPr id="218115" name="Rectangle 3">
            <a:extLst>
              <a:ext uri="{FF2B5EF4-FFF2-40B4-BE49-F238E27FC236}">
                <a16:creationId xmlns:a16="http://schemas.microsoft.com/office/drawing/2014/main" id="{E24AE051-376E-DDA8-D506-99CFD9E8DC84}"/>
              </a:ext>
            </a:extLst>
          </p:cNvPr>
          <p:cNvSpPr>
            <a:spLocks noGrp="1" noChangeArrowheads="1"/>
          </p:cNvSpPr>
          <p:nvPr>
            <p:ph type="dt" sz="quarter" idx="1"/>
          </p:nvPr>
        </p:nvSpPr>
        <p:spPr bwMode="auto">
          <a:xfrm>
            <a:off x="4133850" y="0"/>
            <a:ext cx="3181350" cy="473075"/>
          </a:xfrm>
          <a:prstGeom prst="rect">
            <a:avLst/>
          </a:prstGeom>
          <a:noFill/>
          <a:ln w="9525">
            <a:noFill/>
            <a:miter lim="800000"/>
            <a:headEnd/>
            <a:tailEnd/>
          </a:ln>
          <a:effectLst/>
        </p:spPr>
        <p:txBody>
          <a:bodyPr vert="horz" wrap="square" lIns="94473" tIns="47236" rIns="94473" bIns="47236" numCol="1" anchor="t" anchorCtr="0" compatLnSpc="1">
            <a:prstTxWarp prst="textNoShape">
              <a:avLst/>
            </a:prstTxWarp>
          </a:bodyPr>
          <a:lstStyle>
            <a:lvl1pPr algn="r" defTabSz="944009" eaLnBrk="1" fontAlgn="auto" hangingPunct="1">
              <a:spcBef>
                <a:spcPts val="0"/>
              </a:spcBef>
              <a:spcAft>
                <a:spcPts val="0"/>
              </a:spcAft>
              <a:defRPr sz="1200">
                <a:latin typeface="Times New Roman" pitchFamily="18" charset="0"/>
              </a:defRPr>
            </a:lvl1pPr>
          </a:lstStyle>
          <a:p>
            <a:pPr>
              <a:defRPr/>
            </a:pPr>
            <a:endParaRPr lang="en-US"/>
          </a:p>
        </p:txBody>
      </p:sp>
      <p:sp>
        <p:nvSpPr>
          <p:cNvPr id="218116" name="Rectangle 4">
            <a:extLst>
              <a:ext uri="{FF2B5EF4-FFF2-40B4-BE49-F238E27FC236}">
                <a16:creationId xmlns:a16="http://schemas.microsoft.com/office/drawing/2014/main" id="{848CED68-E9EC-C16C-B8DB-55FD5ED9FD65}"/>
              </a:ext>
            </a:extLst>
          </p:cNvPr>
          <p:cNvSpPr>
            <a:spLocks noGrp="1" noChangeArrowheads="1"/>
          </p:cNvSpPr>
          <p:nvPr>
            <p:ph type="ftr" sz="quarter" idx="2"/>
          </p:nvPr>
        </p:nvSpPr>
        <p:spPr bwMode="auto">
          <a:xfrm>
            <a:off x="0" y="9128125"/>
            <a:ext cx="3181350" cy="473075"/>
          </a:xfrm>
          <a:prstGeom prst="rect">
            <a:avLst/>
          </a:prstGeom>
          <a:noFill/>
          <a:ln w="9525">
            <a:noFill/>
            <a:miter lim="800000"/>
            <a:headEnd/>
            <a:tailEnd/>
          </a:ln>
          <a:effectLst/>
        </p:spPr>
        <p:txBody>
          <a:bodyPr vert="horz" wrap="square" lIns="94473" tIns="47236" rIns="94473" bIns="47236" numCol="1" anchor="b" anchorCtr="0" compatLnSpc="1">
            <a:prstTxWarp prst="textNoShape">
              <a:avLst/>
            </a:prstTxWarp>
          </a:bodyPr>
          <a:lstStyle>
            <a:lvl1pPr defTabSz="944009" eaLnBrk="1" fontAlgn="auto" hangingPunct="1">
              <a:spcBef>
                <a:spcPts val="0"/>
              </a:spcBef>
              <a:spcAft>
                <a:spcPts val="0"/>
              </a:spcAft>
              <a:defRPr sz="1200">
                <a:latin typeface="Times New Roman" pitchFamily="18" charset="0"/>
              </a:defRPr>
            </a:lvl1pPr>
          </a:lstStyle>
          <a:p>
            <a:pPr>
              <a:defRPr/>
            </a:pPr>
            <a:endParaRPr lang="en-US"/>
          </a:p>
        </p:txBody>
      </p:sp>
      <p:sp>
        <p:nvSpPr>
          <p:cNvPr id="218117" name="Rectangle 5">
            <a:extLst>
              <a:ext uri="{FF2B5EF4-FFF2-40B4-BE49-F238E27FC236}">
                <a16:creationId xmlns:a16="http://schemas.microsoft.com/office/drawing/2014/main" id="{551D8933-81DC-26C1-CDFE-EB356FF0C6DA}"/>
              </a:ext>
            </a:extLst>
          </p:cNvPr>
          <p:cNvSpPr>
            <a:spLocks noGrp="1" noChangeArrowheads="1"/>
          </p:cNvSpPr>
          <p:nvPr>
            <p:ph type="sldNum" sz="quarter" idx="3"/>
          </p:nvPr>
        </p:nvSpPr>
        <p:spPr bwMode="auto">
          <a:xfrm>
            <a:off x="4133850" y="9128125"/>
            <a:ext cx="3181350" cy="473075"/>
          </a:xfrm>
          <a:prstGeom prst="rect">
            <a:avLst/>
          </a:prstGeom>
          <a:noFill/>
          <a:ln w="9525">
            <a:noFill/>
            <a:miter lim="800000"/>
            <a:headEnd/>
            <a:tailEnd/>
          </a:ln>
          <a:effectLst/>
        </p:spPr>
        <p:txBody>
          <a:bodyPr vert="horz" wrap="square" lIns="94473" tIns="47236" rIns="94473" bIns="47236" numCol="1" anchor="b" anchorCtr="0" compatLnSpc="1">
            <a:prstTxWarp prst="textNoShape">
              <a:avLst/>
            </a:prstTxWarp>
          </a:bodyPr>
          <a:lstStyle>
            <a:lvl1pPr algn="r" defTabSz="942975" eaLnBrk="1" hangingPunct="1">
              <a:defRPr sz="1200">
                <a:latin typeface="Times New Roman" panose="02020603050405020304" pitchFamily="18" charset="0"/>
              </a:defRPr>
            </a:lvl1pPr>
          </a:lstStyle>
          <a:p>
            <a:pPr>
              <a:defRPr/>
            </a:pPr>
            <a:fld id="{A77F0B48-B5B0-4CC5-BE06-BF3BE1F10D85}"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A0282ED-114B-30B3-EE50-60B42CA5049D}"/>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267" tIns="48135" rIns="96267" bIns="48135" numCol="1" anchor="t" anchorCtr="0" compatLnSpc="1">
            <a:prstTxWarp prst="textNoShape">
              <a:avLst/>
            </a:prstTxWarp>
          </a:bodyPr>
          <a:lstStyle>
            <a:lvl1pPr defTabSz="962163" eaLnBrk="1" fontAlgn="auto" hangingPunct="1">
              <a:spcBef>
                <a:spcPts val="0"/>
              </a:spcBef>
              <a:spcAft>
                <a:spcPts val="0"/>
              </a:spcAft>
              <a:defRPr sz="1200">
                <a:latin typeface="Times New Roman" pitchFamily="18" charset="0"/>
              </a:defRPr>
            </a:lvl1pPr>
          </a:lstStyle>
          <a:p>
            <a:pPr>
              <a:defRPr/>
            </a:pPr>
            <a:endParaRPr lang="en-US"/>
          </a:p>
        </p:txBody>
      </p:sp>
      <p:sp>
        <p:nvSpPr>
          <p:cNvPr id="12291" name="Rectangle 3">
            <a:extLst>
              <a:ext uri="{FF2B5EF4-FFF2-40B4-BE49-F238E27FC236}">
                <a16:creationId xmlns:a16="http://schemas.microsoft.com/office/drawing/2014/main" id="{789B3F3F-3E91-A464-F1EF-BE305522E1A5}"/>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267" tIns="48135" rIns="96267" bIns="48135" numCol="1" anchor="t" anchorCtr="0" compatLnSpc="1">
            <a:prstTxWarp prst="textNoShape">
              <a:avLst/>
            </a:prstTxWarp>
          </a:bodyPr>
          <a:lstStyle>
            <a:lvl1pPr algn="r" defTabSz="962163" eaLnBrk="1" fontAlgn="auto" hangingPunct="1">
              <a:spcBef>
                <a:spcPts val="0"/>
              </a:spcBef>
              <a:spcAft>
                <a:spcPts val="0"/>
              </a:spcAft>
              <a:defRPr sz="1200">
                <a:latin typeface="Times New Roman" pitchFamily="18" charset="0"/>
              </a:defRPr>
            </a:lvl1pPr>
          </a:lstStyle>
          <a:p>
            <a:pPr>
              <a:defRPr/>
            </a:pPr>
            <a:endParaRPr lang="en-US"/>
          </a:p>
        </p:txBody>
      </p:sp>
      <p:sp>
        <p:nvSpPr>
          <p:cNvPr id="9220" name="Rectangle 4">
            <a:extLst>
              <a:ext uri="{FF2B5EF4-FFF2-40B4-BE49-F238E27FC236}">
                <a16:creationId xmlns:a16="http://schemas.microsoft.com/office/drawing/2014/main" id="{73532EBD-F503-FD3C-6971-517018003388}"/>
              </a:ext>
            </a:extLst>
          </p:cNvPr>
          <p:cNvSpPr>
            <a:spLocks noGrp="1" noRot="1" noChangeAspect="1" noChangeArrowheads="1" noTextEdit="1"/>
          </p:cNvSpPr>
          <p:nvPr>
            <p:ph type="sldImg" idx="2"/>
          </p:nvPr>
        </p:nvSpPr>
        <p:spPr bwMode="auto">
          <a:xfrm>
            <a:off x="1258888"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Rectangle 5">
            <a:extLst>
              <a:ext uri="{FF2B5EF4-FFF2-40B4-BE49-F238E27FC236}">
                <a16:creationId xmlns:a16="http://schemas.microsoft.com/office/drawing/2014/main" id="{93F9D503-00F5-8452-B4BA-CC21C48D36BB}"/>
              </a:ext>
            </a:extLst>
          </p:cNvPr>
          <p:cNvSpPr>
            <a:spLocks noGrp="1" noChangeArrowheads="1"/>
          </p:cNvSpPr>
          <p:nvPr>
            <p:ph type="body" sz="quarter" idx="3"/>
          </p:nvPr>
        </p:nvSpPr>
        <p:spPr bwMode="auto">
          <a:xfrm>
            <a:off x="976313" y="4562475"/>
            <a:ext cx="5362575" cy="4318000"/>
          </a:xfrm>
          <a:prstGeom prst="rect">
            <a:avLst/>
          </a:prstGeom>
          <a:noFill/>
          <a:ln w="9525">
            <a:noFill/>
            <a:miter lim="800000"/>
            <a:headEnd/>
            <a:tailEnd/>
          </a:ln>
          <a:effectLst/>
        </p:spPr>
        <p:txBody>
          <a:bodyPr vert="horz" wrap="square" lIns="96267" tIns="48135" rIns="96267" bIns="4813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a:extLst>
              <a:ext uri="{FF2B5EF4-FFF2-40B4-BE49-F238E27FC236}">
                <a16:creationId xmlns:a16="http://schemas.microsoft.com/office/drawing/2014/main" id="{BB0848EF-C33A-B34D-2D85-7E33712A38FF}"/>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267" tIns="48135" rIns="96267" bIns="48135" numCol="1" anchor="b" anchorCtr="0" compatLnSpc="1">
            <a:prstTxWarp prst="textNoShape">
              <a:avLst/>
            </a:prstTxWarp>
          </a:bodyPr>
          <a:lstStyle>
            <a:lvl1pPr defTabSz="962163" eaLnBrk="1" fontAlgn="auto" hangingPunct="1">
              <a:spcBef>
                <a:spcPts val="0"/>
              </a:spcBef>
              <a:spcAft>
                <a:spcPts val="0"/>
              </a:spcAft>
              <a:defRPr sz="1200">
                <a:latin typeface="Times New Roman" pitchFamily="18" charset="0"/>
              </a:defRPr>
            </a:lvl1pPr>
          </a:lstStyle>
          <a:p>
            <a:pPr>
              <a:defRPr/>
            </a:pPr>
            <a:endParaRPr lang="en-US"/>
          </a:p>
        </p:txBody>
      </p:sp>
      <p:sp>
        <p:nvSpPr>
          <p:cNvPr id="12295" name="Rectangle 7">
            <a:extLst>
              <a:ext uri="{FF2B5EF4-FFF2-40B4-BE49-F238E27FC236}">
                <a16:creationId xmlns:a16="http://schemas.microsoft.com/office/drawing/2014/main" id="{24E179E7-8B4A-C8C0-A472-1D81EF52FED2}"/>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267" tIns="48135" rIns="96267" bIns="48135" numCol="1" anchor="b" anchorCtr="0" compatLnSpc="1">
            <a:prstTxWarp prst="textNoShape">
              <a:avLst/>
            </a:prstTxWarp>
          </a:bodyPr>
          <a:lstStyle>
            <a:lvl1pPr algn="r" defTabSz="962025" eaLnBrk="1" hangingPunct="1">
              <a:defRPr sz="1200">
                <a:latin typeface="Times New Roman" panose="02020603050405020304" pitchFamily="18" charset="0"/>
              </a:defRPr>
            </a:lvl1pPr>
          </a:lstStyle>
          <a:p>
            <a:pPr>
              <a:defRPr/>
            </a:pPr>
            <a:fld id="{17133817-6681-4B7F-A0F6-D4C538E4D8C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FB1A646-09C0-D8BD-DAF3-AFF8B1BC95CC}"/>
              </a:ext>
            </a:extLst>
          </p:cNvPr>
          <p:cNvSpPr>
            <a:spLocks noGrp="1" noRot="1" noChangeAspect="1" noChangeArrowheads="1" noTextEdit="1"/>
          </p:cNvSpPr>
          <p:nvPr>
            <p:ph type="sldImg"/>
          </p:nvPr>
        </p:nvSpPr>
        <p:spPr>
          <a:xfrm>
            <a:off x="1262063" y="720725"/>
            <a:ext cx="4799012" cy="3598863"/>
          </a:xfrm>
          <a:ln/>
        </p:spPr>
      </p:sp>
      <p:sp>
        <p:nvSpPr>
          <p:cNvPr id="13315" name="Rectangle 3">
            <a:extLst>
              <a:ext uri="{FF2B5EF4-FFF2-40B4-BE49-F238E27FC236}">
                <a16:creationId xmlns:a16="http://schemas.microsoft.com/office/drawing/2014/main" id="{D3C5DE93-78DC-9248-CFC8-5A0CDD3E1E3A}"/>
              </a:ext>
            </a:extLst>
          </p:cNvPr>
          <p:cNvSpPr>
            <a:spLocks noGrp="1" noChangeArrowheads="1"/>
          </p:cNvSpPr>
          <p:nvPr>
            <p:ph type="body" idx="1"/>
          </p:nvPr>
        </p:nvSpPr>
        <p:spPr>
          <a:xfrm>
            <a:off x="976313" y="4562475"/>
            <a:ext cx="53689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1" tIns="47406" rIns="94811" bIns="47406"/>
          <a:lstStyle/>
          <a:p>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86884044-C7AC-FB6D-6D73-9F30D980579D}"/>
              </a:ext>
            </a:extLst>
          </p:cNvPr>
          <p:cNvSpPr>
            <a:spLocks noGrp="1" noRot="1" noChangeAspect="1" noChangeArrowheads="1" noTextEdit="1"/>
          </p:cNvSpPr>
          <p:nvPr>
            <p:ph type="sldImg"/>
          </p:nvPr>
        </p:nvSpPr>
        <p:spPr>
          <a:ln/>
        </p:spPr>
      </p:sp>
      <p:sp>
        <p:nvSpPr>
          <p:cNvPr id="43011" name="Notes Placeholder 2">
            <a:extLst>
              <a:ext uri="{FF2B5EF4-FFF2-40B4-BE49-F238E27FC236}">
                <a16:creationId xmlns:a16="http://schemas.microsoft.com/office/drawing/2014/main" id="{BACD6814-0661-8D09-41D4-3BC8552109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rgbClr val="0000FF"/>
              </a:buClr>
              <a:buSzPct val="75000"/>
            </a:pPr>
            <a:endParaRPr lang="en-US" altLang="en-US" dirty="0">
              <a:solidFill>
                <a:srgbClr val="0066FF"/>
              </a:solidFill>
              <a:latin typeface="Corbel" panose="020B0503020204020204" pitchFamily="34" charset="0"/>
              <a:cs typeface="Arial" panose="020B0604020202020204" pitchFamily="34" charset="0"/>
            </a:endParaRPr>
          </a:p>
        </p:txBody>
      </p:sp>
      <p:sp>
        <p:nvSpPr>
          <p:cNvPr id="43012" name="Slide Number Placeholder 3">
            <a:extLst>
              <a:ext uri="{FF2B5EF4-FFF2-40B4-BE49-F238E27FC236}">
                <a16:creationId xmlns:a16="http://schemas.microsoft.com/office/drawing/2014/main" id="{059371D7-9EE2-D88C-6FA5-F4A6DC08FA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8152C5E0-A3F4-49A9-8351-D083F7C70EA5}"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8274F03-8CC3-FA24-281D-E37F05CFBA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55DE38DF-A0BF-43EA-AFEA-3DF567CCA348}" type="slidenum">
              <a:rPr lang="en-US" altLang="en-US" smtClean="0">
                <a:latin typeface="Arial" panose="020B0604020202020204" pitchFamily="34" charset="0"/>
              </a:rPr>
              <a:pPr/>
              <a:t>16</a:t>
            </a:fld>
            <a:endParaRPr lang="en-US" altLang="en-US">
              <a:latin typeface="Arial" panose="020B0604020202020204" pitchFamily="34" charset="0"/>
            </a:endParaRPr>
          </a:p>
        </p:txBody>
      </p:sp>
      <p:sp>
        <p:nvSpPr>
          <p:cNvPr id="45059" name="Rectangle 2">
            <a:extLst>
              <a:ext uri="{FF2B5EF4-FFF2-40B4-BE49-F238E27FC236}">
                <a16:creationId xmlns:a16="http://schemas.microsoft.com/office/drawing/2014/main" id="{C6809F28-B5B0-0327-31EE-492CC455B4B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86D858E-2FF5-BA5D-43E1-3D76656FC8A6}"/>
              </a:ext>
            </a:extLst>
          </p:cNvPr>
          <p:cNvSpPr>
            <a:spLocks noGrp="1" noChangeArrowheads="1"/>
          </p:cNvSpPr>
          <p:nvPr>
            <p:ph type="body" idx="1"/>
          </p:nvPr>
        </p:nvSpPr>
        <p:spPr>
          <a:xfrm>
            <a:off x="976313" y="4560888"/>
            <a:ext cx="536257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8961CD7C-10F8-D64D-7D94-1C8EEB3A20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D614F67E-DFA4-48BA-B9BB-7FECCD963BDA}" type="slidenum">
              <a:rPr lang="en-US" altLang="en-US" smtClean="0">
                <a:latin typeface="Arial" panose="020B0604020202020204" pitchFamily="34" charset="0"/>
              </a:rPr>
              <a:pPr/>
              <a:t>17</a:t>
            </a:fld>
            <a:endParaRPr lang="en-US" altLang="en-US">
              <a:latin typeface="Arial" panose="020B0604020202020204" pitchFamily="34" charset="0"/>
            </a:endParaRPr>
          </a:p>
        </p:txBody>
      </p:sp>
      <p:sp>
        <p:nvSpPr>
          <p:cNvPr id="49155" name="Rectangle 2">
            <a:extLst>
              <a:ext uri="{FF2B5EF4-FFF2-40B4-BE49-F238E27FC236}">
                <a16:creationId xmlns:a16="http://schemas.microsoft.com/office/drawing/2014/main" id="{49075486-75E9-6C75-26D1-940DDF76D97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7130AD7-6599-8889-3063-F42FB636CC6C}"/>
              </a:ext>
            </a:extLst>
          </p:cNvPr>
          <p:cNvSpPr>
            <a:spLocks noGrp="1" noChangeArrowheads="1"/>
          </p:cNvSpPr>
          <p:nvPr>
            <p:ph type="body" idx="1"/>
          </p:nvPr>
        </p:nvSpPr>
        <p:spPr>
          <a:xfrm>
            <a:off x="947738" y="4862513"/>
            <a:ext cx="5203825"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943B649F-F705-C82D-4044-26E65FD13F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6E875422-A473-4B86-9239-FB7E44678D26}" type="slidenum">
              <a:rPr lang="en-US" altLang="en-US" smtClean="0">
                <a:latin typeface="Arial" panose="020B0604020202020204" pitchFamily="34" charset="0"/>
              </a:rPr>
              <a:pPr/>
              <a:t>21</a:t>
            </a:fld>
            <a:endParaRPr lang="en-US" altLang="en-US">
              <a:latin typeface="Arial" panose="020B0604020202020204" pitchFamily="34" charset="0"/>
            </a:endParaRPr>
          </a:p>
        </p:txBody>
      </p:sp>
      <p:sp>
        <p:nvSpPr>
          <p:cNvPr id="51203" name="Rectangle 2">
            <a:extLst>
              <a:ext uri="{FF2B5EF4-FFF2-40B4-BE49-F238E27FC236}">
                <a16:creationId xmlns:a16="http://schemas.microsoft.com/office/drawing/2014/main" id="{7539F077-B21A-DD29-5A91-E8DED2868760}"/>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759E056D-7D00-77E1-FDC8-F8C974B6DDD9}"/>
              </a:ext>
            </a:extLst>
          </p:cNvPr>
          <p:cNvSpPr>
            <a:spLocks noGrp="1" noChangeArrowheads="1"/>
          </p:cNvSpPr>
          <p:nvPr>
            <p:ph type="body" idx="1"/>
          </p:nvPr>
        </p:nvSpPr>
        <p:spPr>
          <a:xfrm>
            <a:off x="947738" y="4862513"/>
            <a:ext cx="5203825"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61E1CCF8-1200-0650-E7D8-A2DA592C48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37C1D52E-F861-49B3-982B-6AAB634337BF}" type="slidenum">
              <a:rPr lang="en-US" altLang="en-US" smtClean="0">
                <a:latin typeface="Arial" panose="020B0604020202020204" pitchFamily="34" charset="0"/>
              </a:rPr>
              <a:pPr/>
              <a:t>22</a:t>
            </a:fld>
            <a:endParaRPr lang="en-US" altLang="en-US">
              <a:latin typeface="Arial" panose="020B0604020202020204" pitchFamily="34" charset="0"/>
            </a:endParaRPr>
          </a:p>
        </p:txBody>
      </p:sp>
      <p:sp>
        <p:nvSpPr>
          <p:cNvPr id="56323" name="Rectangle 2">
            <a:extLst>
              <a:ext uri="{FF2B5EF4-FFF2-40B4-BE49-F238E27FC236}">
                <a16:creationId xmlns:a16="http://schemas.microsoft.com/office/drawing/2014/main" id="{B5FF17FE-9629-C0E4-B72A-A75C3DDAF0D1}"/>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69FE9253-BF45-5342-6BF9-DA673C5A349C}"/>
              </a:ext>
            </a:extLst>
          </p:cNvPr>
          <p:cNvSpPr>
            <a:spLocks noGrp="1" noChangeArrowheads="1"/>
          </p:cNvSpPr>
          <p:nvPr>
            <p:ph type="body" idx="1"/>
          </p:nvPr>
        </p:nvSpPr>
        <p:spPr>
          <a:xfrm>
            <a:off x="903288" y="4705350"/>
            <a:ext cx="4962525" cy="4457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A6BADBB-4234-6527-D4BD-BD1258F732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D5F6E634-04F7-40BF-A489-E57E8C6FCD1E}" type="slidenum">
              <a:rPr lang="en-US" altLang="en-US" smtClean="0">
                <a:latin typeface="Arial" panose="020B0604020202020204" pitchFamily="34" charset="0"/>
              </a:rPr>
              <a:pPr/>
              <a:t>23</a:t>
            </a:fld>
            <a:endParaRPr lang="en-US" altLang="en-US">
              <a:latin typeface="Arial" panose="020B0604020202020204" pitchFamily="34" charset="0"/>
            </a:endParaRPr>
          </a:p>
        </p:txBody>
      </p:sp>
      <p:sp>
        <p:nvSpPr>
          <p:cNvPr id="68611" name="Rectangle 2">
            <a:extLst>
              <a:ext uri="{FF2B5EF4-FFF2-40B4-BE49-F238E27FC236}">
                <a16:creationId xmlns:a16="http://schemas.microsoft.com/office/drawing/2014/main" id="{2BB23873-F9EB-6032-C99D-F1B155A92E85}"/>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15A38A5B-B309-9188-7185-2B4159EF3A6B}"/>
              </a:ext>
            </a:extLst>
          </p:cNvPr>
          <p:cNvSpPr>
            <a:spLocks noGrp="1" noChangeArrowheads="1"/>
          </p:cNvSpPr>
          <p:nvPr>
            <p:ph type="body" idx="1"/>
          </p:nvPr>
        </p:nvSpPr>
        <p:spPr>
          <a:xfrm>
            <a:off x="976313" y="4560888"/>
            <a:ext cx="536257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extLst>
      <p:ext uri="{BB962C8B-B14F-4D97-AF65-F5344CB8AC3E}">
        <p14:creationId xmlns:p14="http://schemas.microsoft.com/office/powerpoint/2010/main" val="1965378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44D2149A-184D-6B9B-9387-865158EFD4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E8C07AFB-2DEB-4A9D-B7C8-2DD198F0B9D5}" type="slidenum">
              <a:rPr lang="en-US" altLang="en-US" smtClean="0">
                <a:latin typeface="Arial" panose="020B0604020202020204" pitchFamily="34" charset="0"/>
              </a:rPr>
              <a:pPr/>
              <a:t>24</a:t>
            </a:fld>
            <a:endParaRPr lang="en-US" altLang="en-US">
              <a:latin typeface="Arial" panose="020B0604020202020204" pitchFamily="34" charset="0"/>
            </a:endParaRPr>
          </a:p>
        </p:txBody>
      </p:sp>
      <p:sp>
        <p:nvSpPr>
          <p:cNvPr id="62467" name="Rectangle 2">
            <a:extLst>
              <a:ext uri="{FF2B5EF4-FFF2-40B4-BE49-F238E27FC236}">
                <a16:creationId xmlns:a16="http://schemas.microsoft.com/office/drawing/2014/main" id="{5AAF106B-C7FB-19E6-7DDB-A8AFA2A17877}"/>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2DE4F914-4634-32E0-1A9B-20A8235E3CE9}"/>
              </a:ext>
            </a:extLst>
          </p:cNvPr>
          <p:cNvSpPr>
            <a:spLocks noGrp="1" noChangeArrowheads="1"/>
          </p:cNvSpPr>
          <p:nvPr>
            <p:ph type="body" idx="1"/>
          </p:nvPr>
        </p:nvSpPr>
        <p:spPr>
          <a:xfrm>
            <a:off x="947738" y="4862513"/>
            <a:ext cx="5203825"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A6BADBB-4234-6527-D4BD-BD1258F732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D5F6E634-04F7-40BF-A489-E57E8C6FCD1E}" type="slidenum">
              <a:rPr lang="en-US" altLang="en-US" smtClean="0">
                <a:latin typeface="Arial" panose="020B0604020202020204" pitchFamily="34" charset="0"/>
              </a:rPr>
              <a:pPr/>
              <a:t>25</a:t>
            </a:fld>
            <a:endParaRPr lang="en-US" altLang="en-US">
              <a:latin typeface="Arial" panose="020B0604020202020204" pitchFamily="34" charset="0"/>
            </a:endParaRPr>
          </a:p>
        </p:txBody>
      </p:sp>
      <p:sp>
        <p:nvSpPr>
          <p:cNvPr id="68611" name="Rectangle 2">
            <a:extLst>
              <a:ext uri="{FF2B5EF4-FFF2-40B4-BE49-F238E27FC236}">
                <a16:creationId xmlns:a16="http://schemas.microsoft.com/office/drawing/2014/main" id="{2BB23873-F9EB-6032-C99D-F1B155A92E85}"/>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15A38A5B-B309-9188-7185-2B4159EF3A6B}"/>
              </a:ext>
            </a:extLst>
          </p:cNvPr>
          <p:cNvSpPr>
            <a:spLocks noGrp="1" noChangeArrowheads="1"/>
          </p:cNvSpPr>
          <p:nvPr>
            <p:ph type="body" idx="1"/>
          </p:nvPr>
        </p:nvSpPr>
        <p:spPr>
          <a:xfrm>
            <a:off x="976313" y="4560888"/>
            <a:ext cx="536257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6F29CA5C-26BC-AC6E-D7CD-763E9ADAFE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EDB63209-F9DC-4CA4-A751-6B656602FAED}" type="slidenum">
              <a:rPr lang="en-US" altLang="en-US" smtClean="0">
                <a:latin typeface="Arial" panose="020B0604020202020204" pitchFamily="34" charset="0"/>
              </a:rPr>
              <a:pPr/>
              <a:t>26</a:t>
            </a:fld>
            <a:endParaRPr lang="en-US" altLang="en-US">
              <a:latin typeface="Arial" panose="020B0604020202020204" pitchFamily="34" charset="0"/>
            </a:endParaRPr>
          </a:p>
        </p:txBody>
      </p:sp>
      <p:sp>
        <p:nvSpPr>
          <p:cNvPr id="66563" name="Rectangle 2">
            <a:extLst>
              <a:ext uri="{FF2B5EF4-FFF2-40B4-BE49-F238E27FC236}">
                <a16:creationId xmlns:a16="http://schemas.microsoft.com/office/drawing/2014/main" id="{B54E416D-8181-44A7-75B5-D7C92D29CB3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C49A993-9130-6D83-9469-41E0D915D3F5}"/>
              </a:ext>
            </a:extLst>
          </p:cNvPr>
          <p:cNvSpPr>
            <a:spLocks noGrp="1" noChangeArrowheads="1"/>
          </p:cNvSpPr>
          <p:nvPr>
            <p:ph type="body" idx="1"/>
          </p:nvPr>
        </p:nvSpPr>
        <p:spPr>
          <a:xfrm>
            <a:off x="976313" y="4560888"/>
            <a:ext cx="536257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4EDF4E0-EAA5-2BFA-2E7B-0970F5DAC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C36F84B9-2CF8-4041-8461-D7C5CBADA77C}" type="slidenum">
              <a:rPr lang="en-US" altLang="en-US" smtClean="0">
                <a:latin typeface="Arial" panose="020B0604020202020204" pitchFamily="34" charset="0"/>
              </a:rPr>
              <a:pPr/>
              <a:t>28</a:t>
            </a:fld>
            <a:endParaRPr lang="en-US" altLang="en-US">
              <a:latin typeface="Arial" panose="020B0604020202020204" pitchFamily="34" charset="0"/>
            </a:endParaRPr>
          </a:p>
        </p:txBody>
      </p:sp>
      <p:sp>
        <p:nvSpPr>
          <p:cNvPr id="70659" name="Rectangle 2">
            <a:extLst>
              <a:ext uri="{FF2B5EF4-FFF2-40B4-BE49-F238E27FC236}">
                <a16:creationId xmlns:a16="http://schemas.microsoft.com/office/drawing/2014/main" id="{E1378974-80A8-A7D0-F029-67D9A08E52B3}"/>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EE443EF-B684-A400-EA23-D09FF87300BF}"/>
              </a:ext>
            </a:extLst>
          </p:cNvPr>
          <p:cNvSpPr>
            <a:spLocks noGrp="1" noChangeArrowheads="1"/>
          </p:cNvSpPr>
          <p:nvPr>
            <p:ph type="body" idx="1"/>
          </p:nvPr>
        </p:nvSpPr>
        <p:spPr>
          <a:xfrm>
            <a:off x="947738" y="4860925"/>
            <a:ext cx="5208587"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394AD7D2-5ADE-2F4D-5FC0-2FA69BCC4E45}"/>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D24CF41D-70B2-16B7-CF69-46565D5744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ltLang="en-US"/>
          </a:p>
        </p:txBody>
      </p:sp>
      <p:sp>
        <p:nvSpPr>
          <p:cNvPr id="17412" name="Slide Number Placeholder 3">
            <a:extLst>
              <a:ext uri="{FF2B5EF4-FFF2-40B4-BE49-F238E27FC236}">
                <a16:creationId xmlns:a16="http://schemas.microsoft.com/office/drawing/2014/main" id="{A7B15464-CCCD-285C-0665-8D90327B28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79720C51-B279-4AAB-ACE8-A25652AA1136}"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A6BADBB-4234-6527-D4BD-BD1258F732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D5F6E634-04F7-40BF-A489-E57E8C6FCD1E}" type="slidenum">
              <a:rPr lang="en-US" altLang="en-US" smtClean="0">
                <a:latin typeface="Arial" panose="020B0604020202020204" pitchFamily="34" charset="0"/>
              </a:rPr>
              <a:pPr/>
              <a:t>30</a:t>
            </a:fld>
            <a:endParaRPr lang="en-US" altLang="en-US">
              <a:latin typeface="Arial" panose="020B0604020202020204" pitchFamily="34" charset="0"/>
            </a:endParaRPr>
          </a:p>
        </p:txBody>
      </p:sp>
      <p:sp>
        <p:nvSpPr>
          <p:cNvPr id="68611" name="Rectangle 2">
            <a:extLst>
              <a:ext uri="{FF2B5EF4-FFF2-40B4-BE49-F238E27FC236}">
                <a16:creationId xmlns:a16="http://schemas.microsoft.com/office/drawing/2014/main" id="{2BB23873-F9EB-6032-C99D-F1B155A92E85}"/>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15A38A5B-B309-9188-7185-2B4159EF3A6B}"/>
              </a:ext>
            </a:extLst>
          </p:cNvPr>
          <p:cNvSpPr>
            <a:spLocks noGrp="1" noChangeArrowheads="1"/>
          </p:cNvSpPr>
          <p:nvPr>
            <p:ph type="body" idx="1"/>
          </p:nvPr>
        </p:nvSpPr>
        <p:spPr>
          <a:xfrm>
            <a:off x="976313" y="4560888"/>
            <a:ext cx="536257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extLst>
      <p:ext uri="{BB962C8B-B14F-4D97-AF65-F5344CB8AC3E}">
        <p14:creationId xmlns:p14="http://schemas.microsoft.com/office/powerpoint/2010/main" val="210361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DAC89FA6-1CB9-FAB5-1832-CF391E60B9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6DDF7A4E-04C4-4661-9385-2BA571832E1D}" type="slidenum">
              <a:rPr lang="en-US" altLang="en-US" smtClean="0">
                <a:latin typeface="Arial" panose="020B0604020202020204" pitchFamily="34" charset="0"/>
              </a:rPr>
              <a:pPr/>
              <a:t>31</a:t>
            </a:fld>
            <a:endParaRPr lang="en-US" altLang="en-US">
              <a:latin typeface="Arial" panose="020B0604020202020204" pitchFamily="34" charset="0"/>
            </a:endParaRPr>
          </a:p>
        </p:txBody>
      </p:sp>
      <p:sp>
        <p:nvSpPr>
          <p:cNvPr id="74755" name="Rectangle 2">
            <a:extLst>
              <a:ext uri="{FF2B5EF4-FFF2-40B4-BE49-F238E27FC236}">
                <a16:creationId xmlns:a16="http://schemas.microsoft.com/office/drawing/2014/main" id="{E570920D-AB00-F590-534B-03EF5F09248E}"/>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BD1C4358-70EF-E283-4125-336340A9EB98}"/>
              </a:ext>
            </a:extLst>
          </p:cNvPr>
          <p:cNvSpPr>
            <a:spLocks noGrp="1" noChangeArrowheads="1"/>
          </p:cNvSpPr>
          <p:nvPr>
            <p:ph type="body" idx="1"/>
          </p:nvPr>
        </p:nvSpPr>
        <p:spPr>
          <a:xfrm>
            <a:off x="947738" y="4862513"/>
            <a:ext cx="5203825"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C791F7F0-935E-7486-9429-CB60A504EE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5C2F92B7-C863-4C00-94FC-A0730244B0B8}" type="slidenum">
              <a:rPr lang="en-US" altLang="en-US" smtClean="0">
                <a:latin typeface="Arial" panose="020B0604020202020204" pitchFamily="34" charset="0"/>
              </a:rPr>
              <a:pPr/>
              <a:t>32</a:t>
            </a:fld>
            <a:endParaRPr lang="en-US" altLang="en-US">
              <a:latin typeface="Arial" panose="020B0604020202020204" pitchFamily="34" charset="0"/>
            </a:endParaRPr>
          </a:p>
        </p:txBody>
      </p:sp>
      <p:sp>
        <p:nvSpPr>
          <p:cNvPr id="76803" name="Rectangle 2">
            <a:extLst>
              <a:ext uri="{FF2B5EF4-FFF2-40B4-BE49-F238E27FC236}">
                <a16:creationId xmlns:a16="http://schemas.microsoft.com/office/drawing/2014/main" id="{F8A5ACE4-EEB3-6501-500F-68D9D3609387}"/>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62EA69B6-3B72-9CA9-EF89-4978258ECED5}"/>
              </a:ext>
            </a:extLst>
          </p:cNvPr>
          <p:cNvSpPr>
            <a:spLocks noGrp="1" noChangeArrowheads="1"/>
          </p:cNvSpPr>
          <p:nvPr>
            <p:ph type="body" idx="1"/>
          </p:nvPr>
        </p:nvSpPr>
        <p:spPr>
          <a:xfrm>
            <a:off x="976313" y="4560888"/>
            <a:ext cx="536257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96ABECF0-D22E-5B31-B8B1-2A9EEC010A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82D1CF33-86C4-4DEE-9E54-AFD4C05AB227}" type="slidenum">
              <a:rPr lang="en-US" altLang="en-US" smtClean="0">
                <a:latin typeface="Arial" panose="020B0604020202020204" pitchFamily="34" charset="0"/>
              </a:rPr>
              <a:pPr/>
              <a:t>33</a:t>
            </a:fld>
            <a:endParaRPr lang="en-US" altLang="en-US">
              <a:latin typeface="Arial" panose="020B0604020202020204" pitchFamily="34" charset="0"/>
            </a:endParaRPr>
          </a:p>
        </p:txBody>
      </p:sp>
      <p:sp>
        <p:nvSpPr>
          <p:cNvPr id="78851" name="Rectangle 2">
            <a:extLst>
              <a:ext uri="{FF2B5EF4-FFF2-40B4-BE49-F238E27FC236}">
                <a16:creationId xmlns:a16="http://schemas.microsoft.com/office/drawing/2014/main" id="{C9E7B435-BA83-833C-9323-267290397B8E}"/>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36E727FA-C687-1102-7D51-72A382AE504C}"/>
              </a:ext>
            </a:extLst>
          </p:cNvPr>
          <p:cNvSpPr>
            <a:spLocks noGrp="1" noChangeArrowheads="1"/>
          </p:cNvSpPr>
          <p:nvPr>
            <p:ph type="body" idx="1"/>
          </p:nvPr>
        </p:nvSpPr>
        <p:spPr>
          <a:xfrm>
            <a:off x="976313" y="4560888"/>
            <a:ext cx="536257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8B9924AA-79AE-2DB3-5E78-35D3A5F5EA19}"/>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A49EEE15-9B96-02E1-DDCD-14B8FD98AA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f-ZA"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C47E227B-1976-5AA5-BAE2-0E92EB78B6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0FE20D65-F84D-4CD4-87A2-737441CA5864}" type="slidenum">
              <a:rPr lang="en-US" altLang="en-US" smtClean="0">
                <a:latin typeface="Arial" panose="020B0604020202020204" pitchFamily="34" charset="0"/>
              </a:rPr>
              <a:pPr/>
              <a:t>40</a:t>
            </a:fld>
            <a:endParaRPr lang="en-US" altLang="en-US">
              <a:latin typeface="Arial" panose="020B0604020202020204" pitchFamily="34" charset="0"/>
            </a:endParaRPr>
          </a:p>
        </p:txBody>
      </p:sp>
      <p:sp>
        <p:nvSpPr>
          <p:cNvPr id="97283" name="Rectangle 2">
            <a:extLst>
              <a:ext uri="{FF2B5EF4-FFF2-40B4-BE49-F238E27FC236}">
                <a16:creationId xmlns:a16="http://schemas.microsoft.com/office/drawing/2014/main" id="{F35C8F98-53D0-6F19-DA78-73F545F2293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C5AC9CD8-89B4-AD75-92AD-5A664B7963A1}"/>
              </a:ext>
            </a:extLst>
          </p:cNvPr>
          <p:cNvSpPr>
            <a:spLocks noGrp="1" noChangeArrowheads="1"/>
          </p:cNvSpPr>
          <p:nvPr>
            <p:ph type="body" idx="1"/>
          </p:nvPr>
        </p:nvSpPr>
        <p:spPr>
          <a:xfrm>
            <a:off x="947738" y="4862513"/>
            <a:ext cx="5203825"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03A17A92-E327-3CE8-5BC2-4F28AB85CCC7}"/>
              </a:ext>
            </a:extLst>
          </p:cNvPr>
          <p:cNvSpPr>
            <a:spLocks noGrp="1" noRot="1" noChangeAspect="1" noChangeArrowheads="1" noTextEdit="1"/>
          </p:cNvSpPr>
          <p:nvPr>
            <p:ph type="sldImg"/>
          </p:nvPr>
        </p:nvSpPr>
        <p:spPr>
          <a:ln/>
        </p:spPr>
      </p:sp>
      <p:sp>
        <p:nvSpPr>
          <p:cNvPr id="101379" name="Notes Placeholder 2">
            <a:extLst>
              <a:ext uri="{FF2B5EF4-FFF2-40B4-BE49-F238E27FC236}">
                <a16:creationId xmlns:a16="http://schemas.microsoft.com/office/drawing/2014/main" id="{61AD977D-216A-7FBA-AB73-1FA1F36844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rgbClr val="0000FF"/>
              </a:buClr>
              <a:buSzPct val="75000"/>
            </a:pPr>
            <a:endParaRPr lang="en-US" altLang="en-US">
              <a:solidFill>
                <a:srgbClr val="0066FF"/>
              </a:solidFill>
              <a:latin typeface="Corbel" panose="020B0503020204020204" pitchFamily="34" charset="0"/>
              <a:cs typeface="Arial" panose="020B0604020202020204" pitchFamily="34" charset="0"/>
            </a:endParaRPr>
          </a:p>
        </p:txBody>
      </p:sp>
      <p:sp>
        <p:nvSpPr>
          <p:cNvPr id="101380" name="Slide Number Placeholder 3">
            <a:extLst>
              <a:ext uri="{FF2B5EF4-FFF2-40B4-BE49-F238E27FC236}">
                <a16:creationId xmlns:a16="http://schemas.microsoft.com/office/drawing/2014/main" id="{3A8E0F13-F63B-C555-210B-5760EE0957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40956AD6-F69F-4B2C-9A74-120BDBA5EAD4}"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EBDAA6FC-34EF-2F8D-79E4-A04D5186C9D5}"/>
              </a:ext>
            </a:extLst>
          </p:cNvPr>
          <p:cNvSpPr>
            <a:spLocks noGrp="1" noRot="1" noChangeAspect="1" noChangeArrowheads="1" noTextEdit="1"/>
          </p:cNvSpPr>
          <p:nvPr>
            <p:ph type="sldImg"/>
          </p:nvPr>
        </p:nvSpPr>
        <p:spPr>
          <a:ln/>
        </p:spPr>
      </p:sp>
      <p:sp>
        <p:nvSpPr>
          <p:cNvPr id="103427" name="Notes Placeholder 2">
            <a:extLst>
              <a:ext uri="{FF2B5EF4-FFF2-40B4-BE49-F238E27FC236}">
                <a16:creationId xmlns:a16="http://schemas.microsoft.com/office/drawing/2014/main" id="{9A6FD32C-7048-52B8-5776-B8E6FA38C7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3428" name="Slide Number Placeholder 3">
            <a:extLst>
              <a:ext uri="{FF2B5EF4-FFF2-40B4-BE49-F238E27FC236}">
                <a16:creationId xmlns:a16="http://schemas.microsoft.com/office/drawing/2014/main" id="{F45125C2-BA0F-4209-29A5-30A620AF7E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479343AE-691D-4357-9689-BCCF5F7892F0}" type="slidenum">
              <a:rPr lang="en-US" altLang="en-US" smtClean="0">
                <a:solidFill>
                  <a:srgbClr val="000000"/>
                </a:solidFill>
                <a:latin typeface="Times New Roman" panose="02020603050405020304" pitchFamily="18" charset="0"/>
              </a:rPr>
              <a:pPr/>
              <a:t>42</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DB043676-F0AD-4238-8548-718A0F94D22C}"/>
              </a:ext>
            </a:extLst>
          </p:cNvPr>
          <p:cNvSpPr>
            <a:spLocks noGrp="1" noRot="1" noChangeAspect="1" noChangeArrowheads="1" noTextEdit="1"/>
          </p:cNvSpPr>
          <p:nvPr>
            <p:ph type="sldImg"/>
          </p:nvPr>
        </p:nvSpPr>
        <p:spPr>
          <a:ln/>
        </p:spPr>
      </p:sp>
      <p:sp>
        <p:nvSpPr>
          <p:cNvPr id="105475" name="Notes Placeholder 2">
            <a:extLst>
              <a:ext uri="{FF2B5EF4-FFF2-40B4-BE49-F238E27FC236}">
                <a16:creationId xmlns:a16="http://schemas.microsoft.com/office/drawing/2014/main" id="{FC654149-C0EE-6028-C4C9-AD6223A986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5476" name="Slide Number Placeholder 3">
            <a:extLst>
              <a:ext uri="{FF2B5EF4-FFF2-40B4-BE49-F238E27FC236}">
                <a16:creationId xmlns:a16="http://schemas.microsoft.com/office/drawing/2014/main" id="{C702167E-9FF4-2D70-E927-92F36B9177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5E85A91F-64AB-45B3-985A-0156B5441D51}"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2170514-6699-105D-D772-52920889E34C}"/>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8C8DF5EF-3F56-A873-79F9-D9EE446E29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af-ZA"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0C5C5DC7-5B12-C3F7-58C5-3C1969CB405A}"/>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04224E5-6C7A-5E37-AF34-196A99A8F6C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532" name="Slide Number Placeholder 3">
            <a:extLst>
              <a:ext uri="{FF2B5EF4-FFF2-40B4-BE49-F238E27FC236}">
                <a16:creationId xmlns:a16="http://schemas.microsoft.com/office/drawing/2014/main" id="{36166628-AB55-FE48-508B-CD4AAC86B6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BEFF75BD-D996-40F0-BBAE-520F7BA98EE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17133817-6681-4B7F-A0F6-D4C538E4D8C8}" type="slidenum">
              <a:rPr lang="en-US" altLang="en-US" smtClean="0"/>
              <a:pPr>
                <a:defRPr/>
              </a:pPr>
              <a:t>8</a:t>
            </a:fld>
            <a:endParaRPr lang="en-US" altLang="en-US"/>
          </a:p>
        </p:txBody>
      </p:sp>
    </p:spTree>
    <p:extLst>
      <p:ext uri="{BB962C8B-B14F-4D97-AF65-F5344CB8AC3E}">
        <p14:creationId xmlns:p14="http://schemas.microsoft.com/office/powerpoint/2010/main" val="2231332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9835A37-7C94-D122-2263-DC3A587E1D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40258954-5DCA-4A4F-B3FA-AEBA871C4B59}" type="slidenum">
              <a:rPr lang="en-US" altLang="en-US" smtClean="0">
                <a:latin typeface="Arial" panose="020B0604020202020204" pitchFamily="34" charset="0"/>
              </a:rPr>
              <a:pPr/>
              <a:t>10</a:t>
            </a:fld>
            <a:endParaRPr lang="en-US" altLang="en-US">
              <a:latin typeface="Arial" panose="020B0604020202020204" pitchFamily="34" charset="0"/>
            </a:endParaRPr>
          </a:p>
        </p:txBody>
      </p:sp>
      <p:sp>
        <p:nvSpPr>
          <p:cNvPr id="30723" name="Rectangle 2">
            <a:extLst>
              <a:ext uri="{FF2B5EF4-FFF2-40B4-BE49-F238E27FC236}">
                <a16:creationId xmlns:a16="http://schemas.microsoft.com/office/drawing/2014/main" id="{10FC5304-0D95-B1B8-E9CA-91B989C0BCC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CF20086-3C43-D890-E250-58667F088D9E}"/>
              </a:ext>
            </a:extLst>
          </p:cNvPr>
          <p:cNvSpPr>
            <a:spLocks noGrp="1" noChangeArrowheads="1"/>
          </p:cNvSpPr>
          <p:nvPr>
            <p:ph type="body" idx="1"/>
          </p:nvPr>
        </p:nvSpPr>
        <p:spPr>
          <a:xfrm>
            <a:off x="976313" y="4560888"/>
            <a:ext cx="536257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97158DC6-1270-D661-4EBB-161CB75CB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5E240735-455A-4AB4-94C1-FA602E69AA0E}" type="slidenum">
              <a:rPr lang="en-US" altLang="en-US" smtClean="0">
                <a:latin typeface="Arial" panose="020B0604020202020204" pitchFamily="34" charset="0"/>
              </a:rPr>
              <a:pPr/>
              <a:t>11</a:t>
            </a:fld>
            <a:endParaRPr lang="en-US" altLang="en-US">
              <a:latin typeface="Arial" panose="020B0604020202020204" pitchFamily="34" charset="0"/>
            </a:endParaRPr>
          </a:p>
        </p:txBody>
      </p:sp>
      <p:sp>
        <p:nvSpPr>
          <p:cNvPr id="32771" name="Rectangle 2">
            <a:extLst>
              <a:ext uri="{FF2B5EF4-FFF2-40B4-BE49-F238E27FC236}">
                <a16:creationId xmlns:a16="http://schemas.microsoft.com/office/drawing/2014/main" id="{03AECABF-D2D0-AACC-2D84-09B4772493F7}"/>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BB47D68E-4DC7-02E4-3763-04129A2D00FC}"/>
              </a:ext>
            </a:extLst>
          </p:cNvPr>
          <p:cNvSpPr>
            <a:spLocks noGrp="1" noChangeArrowheads="1"/>
          </p:cNvSpPr>
          <p:nvPr>
            <p:ph type="body" idx="1"/>
          </p:nvPr>
        </p:nvSpPr>
        <p:spPr>
          <a:xfrm>
            <a:off x="976313" y="4560888"/>
            <a:ext cx="536257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CD2338A-C0D6-5B50-9059-0193943510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1B0CE9CF-A6DF-4921-945F-C56F48A0CE4C}" type="slidenum">
              <a:rPr lang="en-US" altLang="en-US" smtClean="0">
                <a:latin typeface="Arial" panose="020B0604020202020204" pitchFamily="34" charset="0"/>
              </a:rPr>
              <a:pPr/>
              <a:t>13</a:t>
            </a:fld>
            <a:endParaRPr lang="en-US" altLang="en-US">
              <a:latin typeface="Arial" panose="020B0604020202020204" pitchFamily="34" charset="0"/>
            </a:endParaRPr>
          </a:p>
        </p:txBody>
      </p:sp>
      <p:sp>
        <p:nvSpPr>
          <p:cNvPr id="38915" name="Rectangle 2">
            <a:extLst>
              <a:ext uri="{FF2B5EF4-FFF2-40B4-BE49-F238E27FC236}">
                <a16:creationId xmlns:a16="http://schemas.microsoft.com/office/drawing/2014/main" id="{74382238-4308-9E04-33D9-C0351B944E7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C4BBE414-D672-6AFC-476D-15AA6DA1DFC0}"/>
              </a:ext>
            </a:extLst>
          </p:cNvPr>
          <p:cNvSpPr>
            <a:spLocks noGrp="1" noChangeArrowheads="1"/>
          </p:cNvSpPr>
          <p:nvPr>
            <p:ph type="body" idx="1"/>
          </p:nvPr>
        </p:nvSpPr>
        <p:spPr>
          <a:xfrm>
            <a:off x="930275" y="4413250"/>
            <a:ext cx="5113338"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07C661B-6E55-87A1-B180-CA18B2A78DAD}"/>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4FB05788-D644-B402-A1B0-90731F8CF3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rgbClr val="0000FF"/>
              </a:buClr>
              <a:buSzPct val="75000"/>
            </a:pPr>
            <a:endParaRPr lang="en-US" altLang="en-US">
              <a:solidFill>
                <a:srgbClr val="0066FF"/>
              </a:solidFill>
              <a:latin typeface="Corbel" panose="020B0503020204020204" pitchFamily="34" charset="0"/>
              <a:cs typeface="Arial" panose="020B0604020202020204" pitchFamily="34" charset="0"/>
            </a:endParaRPr>
          </a:p>
        </p:txBody>
      </p:sp>
      <p:sp>
        <p:nvSpPr>
          <p:cNvPr id="40964" name="Slide Number Placeholder 3">
            <a:extLst>
              <a:ext uri="{FF2B5EF4-FFF2-40B4-BE49-F238E27FC236}">
                <a16:creationId xmlns:a16="http://schemas.microsoft.com/office/drawing/2014/main" id="{C9665285-2585-2831-0F80-39C3CDD512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2025">
              <a:defRPr>
                <a:solidFill>
                  <a:schemeClr val="tx1"/>
                </a:solidFill>
                <a:latin typeface="Trebuchet MS" panose="020B0603020202020204" pitchFamily="34" charset="0"/>
              </a:defRPr>
            </a:lvl1pPr>
            <a:lvl2pPr marL="742950" indent="-285750" defTabSz="962025">
              <a:defRPr>
                <a:solidFill>
                  <a:schemeClr val="tx1"/>
                </a:solidFill>
                <a:latin typeface="Trebuchet MS" panose="020B0603020202020204" pitchFamily="34" charset="0"/>
              </a:defRPr>
            </a:lvl2pPr>
            <a:lvl3pPr marL="1143000" indent="-228600" defTabSz="962025">
              <a:defRPr>
                <a:solidFill>
                  <a:schemeClr val="tx1"/>
                </a:solidFill>
                <a:latin typeface="Trebuchet MS" panose="020B0603020202020204" pitchFamily="34" charset="0"/>
              </a:defRPr>
            </a:lvl3pPr>
            <a:lvl4pPr marL="1600200" indent="-228600" defTabSz="962025">
              <a:defRPr>
                <a:solidFill>
                  <a:schemeClr val="tx1"/>
                </a:solidFill>
                <a:latin typeface="Trebuchet MS" panose="020B0603020202020204" pitchFamily="34" charset="0"/>
              </a:defRPr>
            </a:lvl4pPr>
            <a:lvl5pPr marL="2057400" indent="-228600" defTabSz="962025">
              <a:defRPr>
                <a:solidFill>
                  <a:schemeClr val="tx1"/>
                </a:solidFill>
                <a:latin typeface="Trebuchet MS" panose="020B0603020202020204" pitchFamily="34" charset="0"/>
              </a:defRPr>
            </a:lvl5pPr>
            <a:lvl6pPr marL="2514600" indent="-228600" defTabSz="962025"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962025"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962025"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962025" eaLnBrk="0" fontAlgn="base" hangingPunct="0">
              <a:spcBef>
                <a:spcPct val="0"/>
              </a:spcBef>
              <a:spcAft>
                <a:spcPct val="0"/>
              </a:spcAft>
              <a:defRPr>
                <a:solidFill>
                  <a:schemeClr val="tx1"/>
                </a:solidFill>
                <a:latin typeface="Trebuchet MS" panose="020B0603020202020204" pitchFamily="34" charset="0"/>
              </a:defRPr>
            </a:lvl9pPr>
          </a:lstStyle>
          <a:p>
            <a:fld id="{B473CB23-C0A3-4F12-95A6-6109DC4C1258}"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639061ED-40FD-4566-9F2F-A854266F0D48}"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4D86C6B-690F-409F-86D7-4005F04303F6}" type="slidenum">
              <a:rPr lang="en-US" altLang="en-US" smtClean="0"/>
              <a:pPr>
                <a:defRPr/>
              </a:pPr>
              <a:t>‹#›</a:t>
            </a:fld>
            <a:endParaRPr lang="en-US" altLang="en-US"/>
          </a:p>
        </p:txBody>
      </p:sp>
    </p:spTree>
    <p:extLst>
      <p:ext uri="{BB962C8B-B14F-4D97-AF65-F5344CB8AC3E}">
        <p14:creationId xmlns:p14="http://schemas.microsoft.com/office/powerpoint/2010/main" val="3970877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A6D2758-74AD-4215-935F-006C6BA45A57}"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C60A694-22D9-4A07-8C1E-58D25DBCC68E}" type="slidenum">
              <a:rPr lang="en-US" altLang="en-US" smtClean="0"/>
              <a:pPr>
                <a:defRPr/>
              </a:pPr>
              <a:t>‹#›</a:t>
            </a:fld>
            <a:endParaRPr lang="en-US" altLang="en-US"/>
          </a:p>
        </p:txBody>
      </p:sp>
    </p:spTree>
    <p:extLst>
      <p:ext uri="{BB962C8B-B14F-4D97-AF65-F5344CB8AC3E}">
        <p14:creationId xmlns:p14="http://schemas.microsoft.com/office/powerpoint/2010/main" val="240357697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350840F2-DF16-45BE-A000-5C0DE621F6D1}"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2BE2CC8-9F2F-4174-A558-855754C5251E}" type="slidenum">
              <a:rPr lang="en-US" altLang="en-US" smtClean="0"/>
              <a:pPr>
                <a:defRPr/>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4501355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D660F38-D105-4967-90CD-01E9D80A5D9B}"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8C57721-91E8-424C-9F31-433601C7A1AB}" type="slidenum">
              <a:rPr lang="en-US" altLang="en-US" smtClean="0"/>
              <a:pPr>
                <a:defRPr/>
              </a:pPr>
              <a:t>‹#›</a:t>
            </a:fld>
            <a:endParaRPr lang="en-US" altLang="en-US"/>
          </a:p>
        </p:txBody>
      </p:sp>
    </p:spTree>
    <p:extLst>
      <p:ext uri="{BB962C8B-B14F-4D97-AF65-F5344CB8AC3E}">
        <p14:creationId xmlns:p14="http://schemas.microsoft.com/office/powerpoint/2010/main" val="111441094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09BCB637-31B5-4F13-8C2A-88F999933933}"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41BE14F-DBD2-4CA1-BD71-96E29EB6F8C6}" type="slidenum">
              <a:rPr lang="en-US" altLang="en-US" smtClean="0"/>
              <a:pPr>
                <a:defRPr/>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3107814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4B6D8305-9C59-4DEE-9A88-D397711B1B3A}"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B46B97D-2CFB-4FEC-89BE-7560320F736D}" type="slidenum">
              <a:rPr lang="en-US" altLang="en-US" smtClean="0"/>
              <a:pPr>
                <a:defRPr/>
              </a:pPr>
              <a:t>‹#›</a:t>
            </a:fld>
            <a:endParaRPr lang="en-US" altLang="en-US"/>
          </a:p>
        </p:txBody>
      </p:sp>
    </p:spTree>
    <p:extLst>
      <p:ext uri="{BB962C8B-B14F-4D97-AF65-F5344CB8AC3E}">
        <p14:creationId xmlns:p14="http://schemas.microsoft.com/office/powerpoint/2010/main" val="165743263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C4CC54DA-EEAD-441B-BDE4-0F4AA0C8B4C7}"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AA3F87C-5F0F-413C-837B-5CDDBB02C3D0}" type="slidenum">
              <a:rPr lang="en-US" altLang="en-US" smtClean="0"/>
              <a:pPr>
                <a:defRPr/>
              </a:pPr>
              <a:t>‹#›</a:t>
            </a:fld>
            <a:endParaRPr lang="en-US" altLang="en-US"/>
          </a:p>
        </p:txBody>
      </p:sp>
    </p:spTree>
    <p:extLst>
      <p:ext uri="{BB962C8B-B14F-4D97-AF65-F5344CB8AC3E}">
        <p14:creationId xmlns:p14="http://schemas.microsoft.com/office/powerpoint/2010/main" val="3337540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39EB688-968A-4911-BD3E-41505D1AFD64}"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ABDB4EF-62F3-4C14-A6C6-615EDE651185}" type="slidenum">
              <a:rPr lang="en-US" altLang="en-US" smtClean="0"/>
              <a:pPr>
                <a:defRPr/>
              </a:pPr>
              <a:t>‹#›</a:t>
            </a:fld>
            <a:endParaRPr lang="en-US" altLang="en-US"/>
          </a:p>
        </p:txBody>
      </p:sp>
    </p:spTree>
    <p:extLst>
      <p:ext uri="{BB962C8B-B14F-4D97-AF65-F5344CB8AC3E}">
        <p14:creationId xmlns:p14="http://schemas.microsoft.com/office/powerpoint/2010/main" val="3169145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349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28596" y="1000108"/>
            <a:ext cx="8229600" cy="1371600"/>
          </a:xfrm>
          <a:prstGeom prst="rect">
            <a:avLst/>
          </a:prstGeom>
        </p:spPr>
        <p:txBody>
          <a:bodyPr/>
          <a:lstStyle/>
          <a:p>
            <a:r>
              <a:rPr lang="en-US"/>
              <a:t>Click to edit Master title style</a:t>
            </a:r>
            <a:endParaRPr lang="id-ID"/>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Rectangle 2">
            <a:extLst>
              <a:ext uri="{FF2B5EF4-FFF2-40B4-BE49-F238E27FC236}">
                <a16:creationId xmlns:a16="http://schemas.microsoft.com/office/drawing/2014/main" id="{CEC0DBA3-0A30-3153-D1A2-C098BB67783C}"/>
              </a:ext>
            </a:extLst>
          </p:cNvPr>
          <p:cNvSpPr>
            <a:spLocks noGrp="1" noChangeArrowheads="1"/>
          </p:cNvSpPr>
          <p:nvPr>
            <p:ph type="ftr" sz="quarter" idx="10"/>
          </p:nvPr>
        </p:nvSpPr>
        <p:spPr>
          <a:xfrm>
            <a:off x="3124200" y="6248400"/>
            <a:ext cx="2895600" cy="457200"/>
          </a:xfrm>
        </p:spPr>
        <p:txBody>
          <a:bodyPr/>
          <a:lstStyle>
            <a:lvl1pPr>
              <a:defRPr>
                <a:latin typeface="Arial" charset="0"/>
              </a:defRPr>
            </a:lvl1pPr>
          </a:lstStyle>
          <a:p>
            <a:pPr>
              <a:defRPr/>
            </a:pPr>
            <a:endParaRPr lang="en-US"/>
          </a:p>
        </p:txBody>
      </p:sp>
      <p:sp>
        <p:nvSpPr>
          <p:cNvPr id="7" name="Rectangle 3">
            <a:extLst>
              <a:ext uri="{FF2B5EF4-FFF2-40B4-BE49-F238E27FC236}">
                <a16:creationId xmlns:a16="http://schemas.microsoft.com/office/drawing/2014/main" id="{A14AB4F2-CD16-FC46-D5D9-39CCF19258B6}"/>
              </a:ext>
            </a:extLst>
          </p:cNvPr>
          <p:cNvSpPr>
            <a:spLocks noGrp="1" noChangeArrowheads="1"/>
          </p:cNvSpPr>
          <p:nvPr>
            <p:ph type="sldNum" sz="quarter" idx="11"/>
          </p:nvPr>
        </p:nvSpPr>
        <p:spPr>
          <a:xfrm>
            <a:off x="6553200" y="6248400"/>
            <a:ext cx="2133600" cy="457200"/>
          </a:xfrm>
        </p:spPr>
        <p:txBody>
          <a:bodyPr/>
          <a:lstStyle>
            <a:lvl1pPr>
              <a:defRPr>
                <a:latin typeface="Arial" panose="020B0604020202020204" pitchFamily="34" charset="0"/>
              </a:defRPr>
            </a:lvl1pPr>
          </a:lstStyle>
          <a:p>
            <a:pPr>
              <a:defRPr/>
            </a:pPr>
            <a:fld id="{729F41C6-D51F-43A8-9709-F218EE5403F9}" type="slidenum">
              <a:rPr lang="en-US" altLang="en-US"/>
              <a:pPr>
                <a:defRPr/>
              </a:pPr>
              <a:t>‹#›</a:t>
            </a:fld>
            <a:endParaRPr lang="en-US" altLang="en-US"/>
          </a:p>
        </p:txBody>
      </p:sp>
      <p:sp>
        <p:nvSpPr>
          <p:cNvPr id="8" name="Date Placeholder 16">
            <a:extLst>
              <a:ext uri="{FF2B5EF4-FFF2-40B4-BE49-F238E27FC236}">
                <a16:creationId xmlns:a16="http://schemas.microsoft.com/office/drawing/2014/main" id="{559D0EC9-C0D6-158A-0A7A-B34DFD6045D6}"/>
              </a:ext>
            </a:extLst>
          </p:cNvPr>
          <p:cNvSpPr>
            <a:spLocks noGrp="1" noChangeArrowheads="1"/>
          </p:cNvSpPr>
          <p:nvPr>
            <p:ph type="dt" sz="half" idx="12"/>
          </p:nvPr>
        </p:nvSpPr>
        <p:spPr>
          <a:xfrm>
            <a:off x="457200" y="6245225"/>
            <a:ext cx="2133600" cy="476250"/>
          </a:xfrm>
        </p:spPr>
        <p:txBody>
          <a:bodyPr/>
          <a:lstStyle>
            <a:lvl1pPr>
              <a:defRPr>
                <a:latin typeface="Arial" charset="0"/>
              </a:defRPr>
            </a:lvl1pPr>
          </a:lstStyle>
          <a:p>
            <a:pPr>
              <a:defRPr/>
            </a:pPr>
            <a:endParaRPr lang="en-US"/>
          </a:p>
        </p:txBody>
      </p:sp>
    </p:spTree>
    <p:extLst>
      <p:ext uri="{BB962C8B-B14F-4D97-AF65-F5344CB8AC3E}">
        <p14:creationId xmlns:p14="http://schemas.microsoft.com/office/powerpoint/2010/main" val="3843459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61C47F-3923-4D29-2D38-0C840E86BFBD}"/>
              </a:ext>
            </a:extLst>
          </p:cNvPr>
          <p:cNvSpPr/>
          <p:nvPr userDrawn="1"/>
        </p:nvSpPr>
        <p:spPr bwMode="auto">
          <a:xfrm>
            <a:off x="857250" y="668338"/>
            <a:ext cx="6000750" cy="46037"/>
          </a:xfrm>
          <a:prstGeom prst="rect">
            <a:avLst/>
          </a:prstGeom>
          <a:solidFill>
            <a:schemeClr val="bg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Arial" charset="0"/>
            </a:endParaRPr>
          </a:p>
        </p:txBody>
      </p:sp>
      <p:sp>
        <p:nvSpPr>
          <p:cNvPr id="2" name="Title 1"/>
          <p:cNvSpPr>
            <a:spLocks noGrp="1"/>
          </p:cNvSpPr>
          <p:nvPr>
            <p:ph type="title"/>
          </p:nvPr>
        </p:nvSpPr>
        <p:spPr>
          <a:xfrm>
            <a:off x="457200" y="457200"/>
            <a:ext cx="8229600" cy="1371600"/>
          </a:xfrm>
          <a:prstGeom prst="rect">
            <a:avLst/>
          </a:prstGeom>
        </p:spPr>
        <p:txBody>
          <a:bodyPr/>
          <a:lstStyle/>
          <a:p>
            <a:r>
              <a:rPr lang="en-US"/>
              <a:t>Click to edit Master title style</a:t>
            </a:r>
            <a:endParaRPr lang="id-ID"/>
          </a:p>
        </p:txBody>
      </p:sp>
      <p:sp>
        <p:nvSpPr>
          <p:cNvPr id="3" name="Chart Placeholder 2"/>
          <p:cNvSpPr>
            <a:spLocks noGrp="1"/>
          </p:cNvSpPr>
          <p:nvPr>
            <p:ph type="chart" idx="1"/>
          </p:nvPr>
        </p:nvSpPr>
        <p:spPr>
          <a:xfrm>
            <a:off x="457200" y="1981200"/>
            <a:ext cx="8229600" cy="3886200"/>
          </a:xfrm>
        </p:spPr>
        <p:txBody>
          <a:bodyPr rtlCol="0">
            <a:normAutofit/>
          </a:bodyPr>
          <a:lstStyle/>
          <a:p>
            <a:pPr lvl="0"/>
            <a:endParaRPr lang="id-ID" noProof="0"/>
          </a:p>
        </p:txBody>
      </p:sp>
      <p:sp>
        <p:nvSpPr>
          <p:cNvPr id="5" name="Footer Placeholder 2">
            <a:extLst>
              <a:ext uri="{FF2B5EF4-FFF2-40B4-BE49-F238E27FC236}">
                <a16:creationId xmlns:a16="http://schemas.microsoft.com/office/drawing/2014/main" id="{23314B25-D9F6-C8DF-0E73-F4FD8016B5AD}"/>
              </a:ext>
            </a:extLst>
          </p:cNvPr>
          <p:cNvSpPr>
            <a:spLocks noGrp="1" noChangeArrowheads="1"/>
          </p:cNvSpPr>
          <p:nvPr>
            <p:ph type="ftr" sz="quarter" idx="10"/>
          </p:nvPr>
        </p:nvSpPr>
        <p:spPr>
          <a:xfrm>
            <a:off x="3124200" y="6248400"/>
            <a:ext cx="2895600" cy="457200"/>
          </a:xfrm>
        </p:spPr>
        <p:txBody>
          <a:bodyPr/>
          <a:lstStyle>
            <a:lvl1pPr>
              <a:defRPr>
                <a:latin typeface="Arial" charset="0"/>
              </a:defRPr>
            </a:lvl1pPr>
          </a:lstStyle>
          <a:p>
            <a:pPr>
              <a:defRPr/>
            </a:pPr>
            <a:endParaRPr lang="en-US"/>
          </a:p>
        </p:txBody>
      </p:sp>
      <p:sp>
        <p:nvSpPr>
          <p:cNvPr id="6" name="Rectangle 3">
            <a:extLst>
              <a:ext uri="{FF2B5EF4-FFF2-40B4-BE49-F238E27FC236}">
                <a16:creationId xmlns:a16="http://schemas.microsoft.com/office/drawing/2014/main" id="{DB826596-5830-92EF-6735-390382F700FE}"/>
              </a:ext>
            </a:extLst>
          </p:cNvPr>
          <p:cNvSpPr>
            <a:spLocks noGrp="1" noChangeArrowheads="1"/>
          </p:cNvSpPr>
          <p:nvPr>
            <p:ph type="sldNum" sz="quarter" idx="11"/>
          </p:nvPr>
        </p:nvSpPr>
        <p:spPr>
          <a:xfrm>
            <a:off x="6553200" y="6248400"/>
            <a:ext cx="2133600" cy="457200"/>
          </a:xfrm>
        </p:spPr>
        <p:txBody>
          <a:bodyPr/>
          <a:lstStyle>
            <a:lvl1pPr>
              <a:defRPr>
                <a:latin typeface="Arial" panose="020B0604020202020204" pitchFamily="34" charset="0"/>
              </a:defRPr>
            </a:lvl1pPr>
          </a:lstStyle>
          <a:p>
            <a:pPr>
              <a:defRPr/>
            </a:pPr>
            <a:fld id="{C9416DFC-96A4-4FA3-A998-66E44DBD6780}" type="slidenum">
              <a:rPr lang="en-US" altLang="en-US"/>
              <a:pPr>
                <a:defRPr/>
              </a:pPr>
              <a:t>‹#›</a:t>
            </a:fld>
            <a:endParaRPr lang="en-US" altLang="en-US"/>
          </a:p>
        </p:txBody>
      </p:sp>
      <p:sp>
        <p:nvSpPr>
          <p:cNvPr id="7" name="Rectangle 16">
            <a:extLst>
              <a:ext uri="{FF2B5EF4-FFF2-40B4-BE49-F238E27FC236}">
                <a16:creationId xmlns:a16="http://schemas.microsoft.com/office/drawing/2014/main" id="{5DF49DE0-CA7D-EC42-103E-8105731092BF}"/>
              </a:ext>
            </a:extLst>
          </p:cNvPr>
          <p:cNvSpPr>
            <a:spLocks noGrp="1" noChangeArrowheads="1"/>
          </p:cNvSpPr>
          <p:nvPr>
            <p:ph type="dt" sz="half" idx="12"/>
          </p:nvPr>
        </p:nvSpPr>
        <p:spPr>
          <a:xfrm>
            <a:off x="457200" y="6245225"/>
            <a:ext cx="2133600" cy="476250"/>
          </a:xfrm>
        </p:spPr>
        <p:txBody>
          <a:bodyPr/>
          <a:lstStyle>
            <a:lvl1pPr>
              <a:defRPr>
                <a:latin typeface="Arial" charset="0"/>
              </a:defRPr>
            </a:lvl1pPr>
          </a:lstStyle>
          <a:p>
            <a:pPr>
              <a:defRPr/>
            </a:pPr>
            <a:endParaRPr lang="en-US"/>
          </a:p>
        </p:txBody>
      </p:sp>
    </p:spTree>
    <p:extLst>
      <p:ext uri="{BB962C8B-B14F-4D97-AF65-F5344CB8AC3E}">
        <p14:creationId xmlns:p14="http://schemas.microsoft.com/office/powerpoint/2010/main" val="555502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30F0FAB-43AE-41C2-B656-598CCDD21D26}"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FFA1EB6-8A66-4079-A621-68C9162DEB99}" type="slidenum">
              <a:rPr lang="en-US" altLang="en-US" smtClean="0"/>
              <a:pPr>
                <a:defRPr/>
              </a:pPr>
              <a:t>‹#›</a:t>
            </a:fld>
            <a:endParaRPr lang="en-US" altLang="en-US"/>
          </a:p>
        </p:txBody>
      </p:sp>
    </p:spTree>
    <p:extLst>
      <p:ext uri="{BB962C8B-B14F-4D97-AF65-F5344CB8AC3E}">
        <p14:creationId xmlns:p14="http://schemas.microsoft.com/office/powerpoint/2010/main" val="816059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0034" y="928670"/>
            <a:ext cx="8229600" cy="1371600"/>
          </a:xfrm>
          <a:prstGeom prst="rect">
            <a:avLst/>
          </a:prstGeom>
        </p:spPr>
        <p:txBody>
          <a:bodyPr/>
          <a:lstStyle/>
          <a:p>
            <a:r>
              <a:rPr lang="en-US"/>
              <a:t>Click to edit Master title style</a:t>
            </a:r>
            <a:endParaRPr lang="id-ID"/>
          </a:p>
        </p:txBody>
      </p:sp>
      <p:sp>
        <p:nvSpPr>
          <p:cNvPr id="3" name="Content Placeholder 2"/>
          <p:cNvSpPr>
            <a:spLocks noGrp="1"/>
          </p:cNvSpPr>
          <p:nvPr>
            <p:ph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Rectangle 2">
            <a:extLst>
              <a:ext uri="{FF2B5EF4-FFF2-40B4-BE49-F238E27FC236}">
                <a16:creationId xmlns:a16="http://schemas.microsoft.com/office/drawing/2014/main" id="{4FF27FC8-D27D-13A1-0271-661DE518BACF}"/>
              </a:ext>
            </a:extLst>
          </p:cNvPr>
          <p:cNvSpPr>
            <a:spLocks noGrp="1" noChangeArrowheads="1"/>
          </p:cNvSpPr>
          <p:nvPr>
            <p:ph type="ftr" sz="quarter" idx="10"/>
          </p:nvPr>
        </p:nvSpPr>
        <p:spPr>
          <a:xfrm>
            <a:off x="3124200" y="6248400"/>
            <a:ext cx="2895600" cy="457200"/>
          </a:xfrm>
        </p:spPr>
        <p:txBody>
          <a:bodyPr/>
          <a:lstStyle>
            <a:lvl1pPr>
              <a:defRPr>
                <a:latin typeface="Arial" charset="0"/>
              </a:defRPr>
            </a:lvl1pPr>
          </a:lstStyle>
          <a:p>
            <a:pPr>
              <a:defRPr/>
            </a:pPr>
            <a:endParaRPr lang="en-US"/>
          </a:p>
        </p:txBody>
      </p:sp>
      <p:sp>
        <p:nvSpPr>
          <p:cNvPr id="7" name="Rectangle 3">
            <a:extLst>
              <a:ext uri="{FF2B5EF4-FFF2-40B4-BE49-F238E27FC236}">
                <a16:creationId xmlns:a16="http://schemas.microsoft.com/office/drawing/2014/main" id="{14BFDDC7-C721-1834-D2FD-0C58947142DD}"/>
              </a:ext>
            </a:extLst>
          </p:cNvPr>
          <p:cNvSpPr>
            <a:spLocks noGrp="1" noChangeArrowheads="1"/>
          </p:cNvSpPr>
          <p:nvPr>
            <p:ph type="sldNum" sz="quarter" idx="11"/>
          </p:nvPr>
        </p:nvSpPr>
        <p:spPr>
          <a:xfrm>
            <a:off x="6553200" y="6248400"/>
            <a:ext cx="2133600" cy="457200"/>
          </a:xfrm>
        </p:spPr>
        <p:txBody>
          <a:bodyPr/>
          <a:lstStyle>
            <a:lvl1pPr>
              <a:defRPr>
                <a:latin typeface="Arial" panose="020B0604020202020204" pitchFamily="34" charset="0"/>
              </a:defRPr>
            </a:lvl1pPr>
          </a:lstStyle>
          <a:p>
            <a:pPr>
              <a:defRPr/>
            </a:pPr>
            <a:fld id="{A8E4B9AA-D664-4207-B9B5-1195A19DEDED}" type="slidenum">
              <a:rPr lang="en-US" altLang="en-US"/>
              <a:pPr>
                <a:defRPr/>
              </a:pPr>
              <a:t>‹#›</a:t>
            </a:fld>
            <a:endParaRPr lang="en-US" altLang="en-US"/>
          </a:p>
        </p:txBody>
      </p:sp>
      <p:sp>
        <p:nvSpPr>
          <p:cNvPr id="8" name="Date Placeholder 16">
            <a:extLst>
              <a:ext uri="{FF2B5EF4-FFF2-40B4-BE49-F238E27FC236}">
                <a16:creationId xmlns:a16="http://schemas.microsoft.com/office/drawing/2014/main" id="{48B2E5EE-9F99-2FE4-1E9D-02934BF0B325}"/>
              </a:ext>
            </a:extLst>
          </p:cNvPr>
          <p:cNvSpPr>
            <a:spLocks noGrp="1" noChangeArrowheads="1"/>
          </p:cNvSpPr>
          <p:nvPr>
            <p:ph type="dt" sz="half" idx="12"/>
          </p:nvPr>
        </p:nvSpPr>
        <p:spPr>
          <a:xfrm>
            <a:off x="457200" y="6245225"/>
            <a:ext cx="2133600" cy="476250"/>
          </a:xfrm>
        </p:spPr>
        <p:txBody>
          <a:bodyPr/>
          <a:lstStyle>
            <a:lvl1pPr>
              <a:defRPr>
                <a:latin typeface="Arial" charset="0"/>
              </a:defRPr>
            </a:lvl1pPr>
          </a:lstStyle>
          <a:p>
            <a:pPr>
              <a:defRPr/>
            </a:pPr>
            <a:endParaRPr lang="en-US"/>
          </a:p>
        </p:txBody>
      </p:sp>
    </p:spTree>
    <p:extLst>
      <p:ext uri="{BB962C8B-B14F-4D97-AF65-F5344CB8AC3E}">
        <p14:creationId xmlns:p14="http://schemas.microsoft.com/office/powerpoint/2010/main" val="362466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8744340-C57C-4657-BD41-C8409F129B55}" type="datetimeFigureOut">
              <a:rPr lang="en-US" smtClean="0"/>
              <a:pPr>
                <a:defRPr/>
              </a:pPr>
              <a:t>11/3/2023</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DC42059-96BE-45BB-A864-227C00E532B2}" type="slidenum">
              <a:rPr lang="en-US" altLang="en-US" smtClean="0"/>
              <a:pPr>
                <a:defRPr/>
              </a:pPr>
              <a:t>‹#›</a:t>
            </a:fld>
            <a:endParaRPr lang="en-US" altLang="en-US"/>
          </a:p>
        </p:txBody>
      </p:sp>
    </p:spTree>
    <p:extLst>
      <p:ext uri="{BB962C8B-B14F-4D97-AF65-F5344CB8AC3E}">
        <p14:creationId xmlns:p14="http://schemas.microsoft.com/office/powerpoint/2010/main" val="2321111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51635C53-6EDB-43D3-8E85-E671731DC520}" type="datetimeFigureOut">
              <a:rPr lang="en-US" smtClean="0"/>
              <a:pPr>
                <a:defRPr/>
              </a:pPr>
              <a:t>11/3/2023</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44E0046-3767-47E2-A7B5-7390805CB80A}" type="slidenum">
              <a:rPr lang="en-US" altLang="en-US" smtClean="0"/>
              <a:pPr>
                <a:defRPr/>
              </a:pPr>
              <a:t>‹#›</a:t>
            </a:fld>
            <a:endParaRPr lang="en-US" altLang="en-US"/>
          </a:p>
        </p:txBody>
      </p:sp>
    </p:spTree>
    <p:extLst>
      <p:ext uri="{BB962C8B-B14F-4D97-AF65-F5344CB8AC3E}">
        <p14:creationId xmlns:p14="http://schemas.microsoft.com/office/powerpoint/2010/main" val="3179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06AEEC1A-AC54-44AF-BA66-43541487BC08}" type="datetimeFigureOut">
              <a:rPr lang="en-US" smtClean="0"/>
              <a:pPr>
                <a:defRPr/>
              </a:pPr>
              <a:t>11/3/2023</a:t>
            </a:fld>
            <a:endParaRPr lang="en-US" dirty="0"/>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FBD1579-BBE0-45DB-A20E-03A4E8F2D49B}" type="slidenum">
              <a:rPr lang="en-US" altLang="en-US" smtClean="0"/>
              <a:pPr>
                <a:defRPr/>
              </a:pPr>
              <a:t>‹#›</a:t>
            </a:fld>
            <a:endParaRPr lang="en-US" altLang="en-US"/>
          </a:p>
        </p:txBody>
      </p:sp>
    </p:spTree>
    <p:extLst>
      <p:ext uri="{BB962C8B-B14F-4D97-AF65-F5344CB8AC3E}">
        <p14:creationId xmlns:p14="http://schemas.microsoft.com/office/powerpoint/2010/main" val="3983596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32E0C2B7-2796-4249-8359-2FBEA8088B01}" type="datetimeFigureOut">
              <a:rPr lang="en-US" smtClean="0"/>
              <a:pPr>
                <a:defRPr/>
              </a:pPr>
              <a:t>11/3/2023</a:t>
            </a:fld>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72455FA-23A7-44A8-B435-C4DC13A92F00}" type="slidenum">
              <a:rPr lang="en-US" altLang="en-US" smtClean="0"/>
              <a:pPr>
                <a:defRPr/>
              </a:pPr>
              <a:t>‹#›</a:t>
            </a:fld>
            <a:endParaRPr lang="en-US" altLang="en-US"/>
          </a:p>
        </p:txBody>
      </p:sp>
    </p:spTree>
    <p:extLst>
      <p:ext uri="{BB962C8B-B14F-4D97-AF65-F5344CB8AC3E}">
        <p14:creationId xmlns:p14="http://schemas.microsoft.com/office/powerpoint/2010/main" val="2342247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0B87798-962B-4E74-844E-DF9B9FA3C611}" type="datetimeFigureOut">
              <a:rPr lang="en-US" smtClean="0"/>
              <a:pPr>
                <a:defRPr/>
              </a:pPr>
              <a:t>11/3/2023</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BF6460A-80AF-44E1-931D-14DF7D163671}" type="slidenum">
              <a:rPr lang="en-US" altLang="en-US" smtClean="0"/>
              <a:pPr>
                <a:defRPr/>
              </a:pPr>
              <a:t>‹#›</a:t>
            </a:fld>
            <a:endParaRPr lang="en-US" altLang="en-US"/>
          </a:p>
        </p:txBody>
      </p:sp>
    </p:spTree>
    <p:extLst>
      <p:ext uri="{BB962C8B-B14F-4D97-AF65-F5344CB8AC3E}">
        <p14:creationId xmlns:p14="http://schemas.microsoft.com/office/powerpoint/2010/main" val="104765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2FF0649-D93B-4F17-9700-959ACD87543E}" type="datetimeFigureOut">
              <a:rPr lang="en-US" smtClean="0"/>
              <a:pPr>
                <a:defRPr/>
              </a:pPr>
              <a:t>11/3/2023</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0E65647-A1E4-4D50-9606-2C1706EA4A8B}" type="slidenum">
              <a:rPr lang="en-US" altLang="en-US" smtClean="0"/>
              <a:pPr>
                <a:defRPr/>
              </a:pPr>
              <a:t>‹#›</a:t>
            </a:fld>
            <a:endParaRPr lang="en-US" altLang="en-US"/>
          </a:p>
        </p:txBody>
      </p:sp>
    </p:spTree>
    <p:extLst>
      <p:ext uri="{BB962C8B-B14F-4D97-AF65-F5344CB8AC3E}">
        <p14:creationId xmlns:p14="http://schemas.microsoft.com/office/powerpoint/2010/main" val="333670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20CA1CC-CCF1-4ADF-A590-7C0BDF37655F}" type="datetimeFigureOut">
              <a:rPr lang="en-US" smtClean="0"/>
              <a:pPr>
                <a:defRPr/>
              </a:pPr>
              <a:t>11/3/2023</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2803D49-2576-403A-AA95-029CFBD93B32}" type="slidenum">
              <a:rPr lang="en-US" altLang="en-US" smtClean="0"/>
              <a:pPr>
                <a:defRPr/>
              </a:pPr>
              <a:t>‹#›</a:t>
            </a:fld>
            <a:endParaRPr lang="en-US" altLang="en-US"/>
          </a:p>
        </p:txBody>
      </p:sp>
    </p:spTree>
    <p:extLst>
      <p:ext uri="{BB962C8B-B14F-4D97-AF65-F5344CB8AC3E}">
        <p14:creationId xmlns:p14="http://schemas.microsoft.com/office/powerpoint/2010/main" val="46749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0F8A19C6-6118-4B5A-B224-9864ECDA9D23}" type="datetimeFigureOut">
              <a:rPr lang="en-US" smtClean="0"/>
              <a:pPr>
                <a:defRPr/>
              </a:pPr>
              <a:t>11/3/2023</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a:defRPr/>
            </a:pPr>
            <a:fld id="{D0906BF6-D2BA-407D-B561-E63CCE82495A}" type="slidenum">
              <a:rPr lang="en-US" altLang="en-US" smtClean="0"/>
              <a:pPr>
                <a:defRPr/>
              </a:pPr>
              <a:t>‹#›</a:t>
            </a:fld>
            <a:endParaRPr lang="en-US" altLang="en-US"/>
          </a:p>
        </p:txBody>
      </p:sp>
      <p:sp>
        <p:nvSpPr>
          <p:cNvPr id="18" name="Text Box 24">
            <a:extLst>
              <a:ext uri="{FF2B5EF4-FFF2-40B4-BE49-F238E27FC236}">
                <a16:creationId xmlns:a16="http://schemas.microsoft.com/office/drawing/2014/main" id="{6C4DA568-0519-1CE4-E784-924A6E6B2042}"/>
              </a:ext>
            </a:extLst>
          </p:cNvPr>
          <p:cNvSpPr txBox="1">
            <a:spLocks noChangeArrowheads="1"/>
          </p:cNvSpPr>
          <p:nvPr userDrawn="1"/>
        </p:nvSpPr>
        <p:spPr bwMode="auto">
          <a:xfrm>
            <a:off x="8610600" y="6553200"/>
            <a:ext cx="533400" cy="338138"/>
          </a:xfrm>
          <a:prstGeom prst="rect">
            <a:avLst/>
          </a:prstGeom>
          <a:noFill/>
          <a:ln>
            <a:noFill/>
          </a:ln>
        </p:spPr>
        <p:txBody>
          <a:bodyPr>
            <a:spAutoFit/>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eaLnBrk="0" fontAlgn="base" hangingPunct="0">
              <a:spcBef>
                <a:spcPct val="0"/>
              </a:spcBef>
              <a:spcAft>
                <a:spcPct val="0"/>
              </a:spcAft>
              <a:defRPr>
                <a:solidFill>
                  <a:schemeClr val="tx1"/>
                </a:solidFill>
                <a:latin typeface="Trebuchet MS" panose="020B0603020202020204" pitchFamily="34" charset="0"/>
              </a:defRPr>
            </a:lvl6pPr>
            <a:lvl7pPr marL="2971800" indent="-228600" defTabSz="457200" eaLnBrk="0" fontAlgn="base" hangingPunct="0">
              <a:spcBef>
                <a:spcPct val="0"/>
              </a:spcBef>
              <a:spcAft>
                <a:spcPct val="0"/>
              </a:spcAft>
              <a:defRPr>
                <a:solidFill>
                  <a:schemeClr val="tx1"/>
                </a:solidFill>
                <a:latin typeface="Trebuchet MS" panose="020B0603020202020204" pitchFamily="34" charset="0"/>
              </a:defRPr>
            </a:lvl7pPr>
            <a:lvl8pPr marL="3429000" indent="-228600" defTabSz="457200" eaLnBrk="0" fontAlgn="base" hangingPunct="0">
              <a:spcBef>
                <a:spcPct val="0"/>
              </a:spcBef>
              <a:spcAft>
                <a:spcPct val="0"/>
              </a:spcAft>
              <a:defRPr>
                <a:solidFill>
                  <a:schemeClr val="tx1"/>
                </a:solidFill>
                <a:latin typeface="Trebuchet MS" panose="020B0603020202020204" pitchFamily="34" charset="0"/>
              </a:defRPr>
            </a:lvl8pPr>
            <a:lvl9pPr marL="3886200" indent="-228600" defTabSz="457200" eaLnBrk="0" fontAlgn="base" hangingPunct="0">
              <a:spcBef>
                <a:spcPct val="0"/>
              </a:spcBef>
              <a:spcAft>
                <a:spcPct val="0"/>
              </a:spcAft>
              <a:defRPr>
                <a:solidFill>
                  <a:schemeClr val="tx1"/>
                </a:solidFill>
                <a:latin typeface="Trebuchet MS" panose="020B0603020202020204" pitchFamily="34" charset="0"/>
              </a:defRPr>
            </a:lvl9pPr>
          </a:lstStyle>
          <a:p>
            <a:pPr algn="ctr" eaLnBrk="1" hangingPunct="1">
              <a:defRPr/>
            </a:pPr>
            <a:fld id="{2C949E80-267C-471E-8521-F1E50AA0D967}" type="slidenum">
              <a:rPr lang="en-US" altLang="en-US" sz="1600" b="1" smtClean="0">
                <a:solidFill>
                  <a:schemeClr val="accent2"/>
                </a:solidFill>
              </a:rPr>
              <a:pPr algn="ctr" eaLnBrk="1" hangingPunct="1">
                <a:defRPr/>
              </a:pPr>
              <a:t>‹#›</a:t>
            </a:fld>
            <a:endParaRPr lang="en-US" altLang="en-US" sz="1600" b="1">
              <a:solidFill>
                <a:schemeClr val="accent2"/>
              </a:solidFill>
            </a:endParaRPr>
          </a:p>
        </p:txBody>
      </p:sp>
      <p:pic>
        <p:nvPicPr>
          <p:cNvPr id="19" name="Picture 3">
            <a:extLst>
              <a:ext uri="{FF2B5EF4-FFF2-40B4-BE49-F238E27FC236}">
                <a16:creationId xmlns:a16="http://schemas.microsoft.com/office/drawing/2014/main" id="{B754C582-4F10-B173-AECA-2F8EDCF519AE}"/>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20638" y="44450"/>
            <a:ext cx="7810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B19CC15E-5395-04FD-8530-525F6E35684C}"/>
              </a:ext>
            </a:extLst>
          </p:cNvPr>
          <p:cNvSpPr/>
          <p:nvPr userDrawn="1"/>
        </p:nvSpPr>
        <p:spPr bwMode="auto">
          <a:xfrm>
            <a:off x="838200" y="685800"/>
            <a:ext cx="7162800" cy="76200"/>
          </a:xfrm>
          <a:prstGeom prst="rect">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a:glow rad="63500">
              <a:schemeClr val="accent6">
                <a:satMod val="175000"/>
                <a:alpha val="40000"/>
              </a:schemeClr>
            </a:glow>
          </a:effectLst>
        </p:spPr>
        <p:txBody>
          <a:bodyPr wrap="none" anchor="ctr"/>
          <a:lstStyle/>
          <a:p>
            <a:pPr eaLnBrk="1" fontAlgn="auto" hangingPunct="1">
              <a:spcBef>
                <a:spcPts val="0"/>
              </a:spcBef>
              <a:spcAft>
                <a:spcPts val="0"/>
              </a:spcAft>
              <a:defRPr/>
            </a:pPr>
            <a:endParaRPr lang="en-US" dirty="0">
              <a:latin typeface="+mn-lt"/>
            </a:endParaRPr>
          </a:p>
        </p:txBody>
      </p:sp>
      <p:pic>
        <p:nvPicPr>
          <p:cNvPr id="21" name="Picture 20">
            <a:extLst>
              <a:ext uri="{FF2B5EF4-FFF2-40B4-BE49-F238E27FC236}">
                <a16:creationId xmlns:a16="http://schemas.microsoft.com/office/drawing/2014/main" id="{06B48875-875C-990C-B85B-ABFE1B3EE29C}"/>
              </a:ext>
            </a:extLst>
          </p:cNvPr>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8469313" y="31750"/>
            <a:ext cx="59213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2075546"/>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 id="2147484344" r:id="rId18"/>
    <p:sldLayoutId id="2147484345" r:id="rId19"/>
    <p:sldLayoutId id="2147484346" r:id="rId2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2.jpe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12"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1.jpeg"/><Relationship Id="rId11" Type="http://schemas.openxmlformats.org/officeDocument/2006/relationships/image" Target="../media/image9.png"/><Relationship Id="rId5" Type="http://schemas.openxmlformats.org/officeDocument/2006/relationships/image" Target="../media/image70.jpeg"/><Relationship Id="rId10" Type="http://schemas.openxmlformats.org/officeDocument/2006/relationships/image" Target="../media/image75.jpeg"/><Relationship Id="rId4" Type="http://schemas.openxmlformats.org/officeDocument/2006/relationships/image" Target="../media/image69.jpeg"/><Relationship Id="rId9" Type="http://schemas.openxmlformats.org/officeDocument/2006/relationships/image" Target="../media/image74.jpeg"/></Relationships>
</file>

<file path=ppt/slides/_rels/slide14.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86.jpeg"/><Relationship Id="rId3" Type="http://schemas.openxmlformats.org/officeDocument/2006/relationships/image" Target="../media/image76.jpeg"/><Relationship Id="rId7" Type="http://schemas.openxmlformats.org/officeDocument/2006/relationships/image" Target="../media/image80.jpeg"/><Relationship Id="rId12" Type="http://schemas.openxmlformats.org/officeDocument/2006/relationships/image" Target="../media/image85.jpeg"/><Relationship Id="rId2" Type="http://schemas.openxmlformats.org/officeDocument/2006/relationships/notesSlide" Target="../notesSlides/notesSlide9.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9.jpeg"/><Relationship Id="rId11" Type="http://schemas.openxmlformats.org/officeDocument/2006/relationships/image" Target="../media/image84.jpeg"/><Relationship Id="rId5" Type="http://schemas.openxmlformats.org/officeDocument/2006/relationships/image" Target="../media/image78.jpeg"/><Relationship Id="rId15" Type="http://schemas.openxmlformats.org/officeDocument/2006/relationships/image" Target="../media/image9.png"/><Relationship Id="rId10" Type="http://schemas.openxmlformats.org/officeDocument/2006/relationships/image" Target="../media/image83.jpeg"/><Relationship Id="rId4" Type="http://schemas.openxmlformats.org/officeDocument/2006/relationships/image" Target="../media/image77.jpeg"/><Relationship Id="rId9" Type="http://schemas.openxmlformats.org/officeDocument/2006/relationships/image" Target="../media/image82.jpeg"/><Relationship Id="rId14" Type="http://schemas.openxmlformats.org/officeDocument/2006/relationships/image" Target="../media/image87.jpeg"/></Relationships>
</file>

<file path=ppt/slides/_rels/slide15.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8.png"/><Relationship Id="rId3" Type="http://schemas.openxmlformats.org/officeDocument/2006/relationships/image" Target="../media/image88.jpeg"/><Relationship Id="rId7" Type="http://schemas.openxmlformats.org/officeDocument/2006/relationships/image" Target="../media/image92.jpeg"/><Relationship Id="rId12" Type="http://schemas.openxmlformats.org/officeDocument/2006/relationships/image" Target="../media/image97.png"/><Relationship Id="rId17" Type="http://schemas.openxmlformats.org/officeDocument/2006/relationships/image" Target="../media/image4.png"/><Relationship Id="rId2" Type="http://schemas.openxmlformats.org/officeDocument/2006/relationships/notesSlide" Target="../notesSlides/notesSlide10.xml"/><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jpe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jpeg"/><Relationship Id="rId14" Type="http://schemas.openxmlformats.org/officeDocument/2006/relationships/image" Target="../media/image99.jpeg"/></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9.png"/><Relationship Id="rId3" Type="http://schemas.openxmlformats.org/officeDocument/2006/relationships/image" Target="../media/image101.png"/><Relationship Id="rId7" Type="http://schemas.openxmlformats.org/officeDocument/2006/relationships/image" Target="../media/image103.png"/><Relationship Id="rId12" Type="http://schemas.microsoft.com/office/2007/relationships/hdphoto" Target="../media/hdphoto6.wdp"/><Relationship Id="rId2" Type="http://schemas.openxmlformats.org/officeDocument/2006/relationships/notesSlide" Target="../notesSlides/notesSlide11.xml"/><Relationship Id="rId16" Type="http://schemas.openxmlformats.org/officeDocument/2006/relationships/image" Target="../media/image107.png"/><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05.png"/><Relationship Id="rId5" Type="http://schemas.openxmlformats.org/officeDocument/2006/relationships/image" Target="../media/image102.png"/><Relationship Id="rId15" Type="http://schemas.openxmlformats.org/officeDocument/2006/relationships/image" Target="../media/image106.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04.png"/><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jpeg"/><Relationship Id="rId7"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4.png"/><Relationship Id="rId10" Type="http://schemas.openxmlformats.org/officeDocument/2006/relationships/image" Target="../media/image113.png"/><Relationship Id="rId4" Type="http://schemas.openxmlformats.org/officeDocument/2006/relationships/image" Target="../media/image9.png"/><Relationship Id="rId9" Type="http://schemas.openxmlformats.org/officeDocument/2006/relationships/image" Target="../media/image1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4.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7.png"/><Relationship Id="rId4" Type="http://schemas.openxmlformats.org/officeDocument/2006/relationships/image" Target="../media/image116.png"/></Relationships>
</file>

<file path=ppt/slides/_rels/slide19.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120.jpeg"/><Relationship Id="rId5" Type="http://schemas.openxmlformats.org/officeDocument/2006/relationships/image" Target="../media/image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21.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5.png"/><Relationship Id="rId7" Type="http://schemas.openxmlformats.org/officeDocument/2006/relationships/image" Target="../media/image129.jpeg"/><Relationship Id="rId12"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8.jpeg"/><Relationship Id="rId11" Type="http://schemas.openxmlformats.org/officeDocument/2006/relationships/image" Target="../media/image9.png"/><Relationship Id="rId5" Type="http://schemas.openxmlformats.org/officeDocument/2006/relationships/image" Target="../media/image127.jpeg"/><Relationship Id="rId10" Type="http://schemas.openxmlformats.org/officeDocument/2006/relationships/image" Target="../media/image132.png"/><Relationship Id="rId4" Type="http://schemas.openxmlformats.org/officeDocument/2006/relationships/image" Target="../media/image126.jpeg"/><Relationship Id="rId9" Type="http://schemas.openxmlformats.org/officeDocument/2006/relationships/image" Target="../media/image131.jpe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13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4.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9.png"/><Relationship Id="rId2" Type="http://schemas.openxmlformats.org/officeDocument/2006/relationships/notesSlide" Target="../notesSlides/notesSlide16.xml"/><Relationship Id="rId16" Type="http://schemas.openxmlformats.org/officeDocument/2006/relationships/image" Target="../media/image146.emf"/><Relationship Id="rId1" Type="http://schemas.openxmlformats.org/officeDocument/2006/relationships/slideLayout" Target="../slideLayouts/slideLayout1.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5.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4.png"/></Relationships>
</file>

<file path=ppt/slides/_rels/slide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48.png"/><Relationship Id="rId7"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49.png"/><Relationship Id="rId5" Type="http://schemas.openxmlformats.org/officeDocument/2006/relationships/image" Target="../media/image4.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4.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54.png"/><Relationship Id="rId4" Type="http://schemas.openxmlformats.org/officeDocument/2006/relationships/image" Target="../media/image153.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155.jp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57.png"/><Relationship Id="rId7" Type="http://schemas.openxmlformats.org/officeDocument/2006/relationships/image" Target="../media/image159.png"/><Relationship Id="rId2" Type="http://schemas.openxmlformats.org/officeDocument/2006/relationships/image" Target="../media/image15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158.png"/></Relationships>
</file>

<file path=ppt/slides/_rels/slide3.xml.rels><?xml version="1.0" encoding="UTF-8" standalone="yes"?>
<Relationships xmlns="http://schemas.openxmlformats.org/package/2006/relationships"><Relationship Id="rId8" Type="http://schemas.openxmlformats.org/officeDocument/2006/relationships/hyperlink" Target="http://www.atmibizdec.id/" TargetMode="External"/><Relationship Id="rId3" Type="http://schemas.openxmlformats.org/officeDocument/2006/relationships/image" Target="../media/image11.png"/><Relationship Id="rId7" Type="http://schemas.openxmlformats.org/officeDocument/2006/relationships/hyperlink" Target="http://www.ade.co.id/"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www.atmi-igi.com/" TargetMode="External"/><Relationship Id="rId5" Type="http://schemas.openxmlformats.org/officeDocument/2006/relationships/hyperlink" Target="http://www.atmi.co.id/" TargetMode="External"/><Relationship Id="rId4" Type="http://schemas.openxmlformats.org/officeDocument/2006/relationships/hyperlink" Target="http://www.atmi.ac.i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9.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172.png"/></Relationships>
</file>

<file path=ppt/slides/_rels/slide3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9.png"/><Relationship Id="rId7" Type="http://schemas.openxmlformats.org/officeDocument/2006/relationships/image" Target="../media/image17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4.png"/><Relationship Id="rId9" Type="http://schemas.openxmlformats.org/officeDocument/2006/relationships/image" Target="../media/image177.png"/></Relationships>
</file>

<file path=ppt/slides/_rels/slide34.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183.png"/><Relationship Id="rId11" Type="http://schemas.openxmlformats.org/officeDocument/2006/relationships/image" Target="../media/image4.png"/><Relationship Id="rId5" Type="http://schemas.openxmlformats.org/officeDocument/2006/relationships/image" Target="../media/image182.png"/><Relationship Id="rId10" Type="http://schemas.openxmlformats.org/officeDocument/2006/relationships/image" Target="../media/image9.png"/><Relationship Id="rId4" Type="http://schemas.openxmlformats.org/officeDocument/2006/relationships/image" Target="../media/image181.png"/><Relationship Id="rId9" Type="http://schemas.openxmlformats.org/officeDocument/2006/relationships/image" Target="../media/image186.png"/></Relationships>
</file>

<file path=ppt/slides/_rels/slide35.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4.png"/><Relationship Id="rId2" Type="http://schemas.openxmlformats.org/officeDocument/2006/relationships/image" Target="../media/image18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90.png"/><Relationship Id="rId4" Type="http://schemas.openxmlformats.org/officeDocument/2006/relationships/image" Target="../media/image189.png"/></Relationships>
</file>

<file path=ppt/slides/_rels/slide36.xml.rels><?xml version="1.0" encoding="UTF-8" standalone="yes"?>
<Relationships xmlns="http://schemas.openxmlformats.org/package/2006/relationships"><Relationship Id="rId8" Type="http://schemas.openxmlformats.org/officeDocument/2006/relationships/image" Target="../media/image195.jpeg"/><Relationship Id="rId3" Type="http://schemas.openxmlformats.org/officeDocument/2006/relationships/image" Target="../media/image191.jpeg"/><Relationship Id="rId7" Type="http://schemas.openxmlformats.org/officeDocument/2006/relationships/image" Target="../media/image194.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3.jpeg"/><Relationship Id="rId5" Type="http://schemas.openxmlformats.org/officeDocument/2006/relationships/image" Target="../media/image92.jpeg"/><Relationship Id="rId10" Type="http://schemas.openxmlformats.org/officeDocument/2006/relationships/image" Target="../media/image197.jpeg"/><Relationship Id="rId4" Type="http://schemas.openxmlformats.org/officeDocument/2006/relationships/image" Target="../media/image192.jpeg"/><Relationship Id="rId9" Type="http://schemas.openxmlformats.org/officeDocument/2006/relationships/image" Target="../media/image196.jpeg"/></Relationships>
</file>

<file path=ppt/slides/_rels/slide3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3.png"/><Relationship Id="rId7" Type="http://schemas.openxmlformats.org/officeDocument/2006/relationships/image" Target="../media/image14.jp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206.jpeg"/><Relationship Id="rId3" Type="http://schemas.openxmlformats.org/officeDocument/2006/relationships/image" Target="../media/image203.jpe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05.jpeg"/><Relationship Id="rId10" Type="http://schemas.openxmlformats.org/officeDocument/2006/relationships/image" Target="../media/image208.jpeg"/><Relationship Id="rId4" Type="http://schemas.openxmlformats.org/officeDocument/2006/relationships/image" Target="../media/image204.jpeg"/><Relationship Id="rId9" Type="http://schemas.openxmlformats.org/officeDocument/2006/relationships/image" Target="../media/image207.jpeg"/></Relationships>
</file>

<file path=ppt/slides/_rels/slide41.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9.png"/><Relationship Id="rId21" Type="http://schemas.openxmlformats.org/officeDocument/2006/relationships/image" Target="../media/image225.jpeg"/><Relationship Id="rId7" Type="http://schemas.openxmlformats.org/officeDocument/2006/relationships/image" Target="../media/image213.jpeg"/><Relationship Id="rId12" Type="http://schemas.openxmlformats.org/officeDocument/2006/relationships/image" Target="../media/image217.jpeg"/><Relationship Id="rId17" Type="http://schemas.openxmlformats.org/officeDocument/2006/relationships/image" Target="../media/image222.jpeg"/><Relationship Id="rId2" Type="http://schemas.openxmlformats.org/officeDocument/2006/relationships/notesSlide" Target="../notesSlides/notesSlide26.xml"/><Relationship Id="rId16" Type="http://schemas.openxmlformats.org/officeDocument/2006/relationships/image" Target="../media/image221.jpeg"/><Relationship Id="rId20" Type="http://schemas.openxmlformats.org/officeDocument/2006/relationships/image" Target="../media/image224.jpeg"/><Relationship Id="rId1" Type="http://schemas.openxmlformats.org/officeDocument/2006/relationships/slideLayout" Target="../slideLayouts/slideLayout1.xml"/><Relationship Id="rId6" Type="http://schemas.openxmlformats.org/officeDocument/2006/relationships/image" Target="../media/image212.jpeg"/><Relationship Id="rId11" Type="http://schemas.openxmlformats.org/officeDocument/2006/relationships/image" Target="../media/image216.jpeg"/><Relationship Id="rId5" Type="http://schemas.openxmlformats.org/officeDocument/2006/relationships/image" Target="../media/image211.jpeg"/><Relationship Id="rId15" Type="http://schemas.openxmlformats.org/officeDocument/2006/relationships/image" Target="../media/image220.png"/><Relationship Id="rId23" Type="http://schemas.openxmlformats.org/officeDocument/2006/relationships/image" Target="../media/image4.png"/><Relationship Id="rId10" Type="http://schemas.openxmlformats.org/officeDocument/2006/relationships/image" Target="../media/image215.png"/><Relationship Id="rId19" Type="http://schemas.openxmlformats.org/officeDocument/2006/relationships/image" Target="../media/image99.jpeg"/><Relationship Id="rId4" Type="http://schemas.openxmlformats.org/officeDocument/2006/relationships/image" Target="../media/image210.jpeg"/><Relationship Id="rId9" Type="http://schemas.openxmlformats.org/officeDocument/2006/relationships/image" Target="../media/image200.png"/><Relationship Id="rId14" Type="http://schemas.openxmlformats.org/officeDocument/2006/relationships/image" Target="../media/image219.jpeg"/><Relationship Id="rId22" Type="http://schemas.openxmlformats.org/officeDocument/2006/relationships/image" Target="../media/image9.png"/></Relationships>
</file>

<file path=ppt/slides/_rels/slide42.xml.rels><?xml version="1.0" encoding="UTF-8" standalone="yes"?>
<Relationships xmlns="http://schemas.openxmlformats.org/package/2006/relationships"><Relationship Id="rId8" Type="http://schemas.openxmlformats.org/officeDocument/2006/relationships/image" Target="../media/image231.jpeg"/><Relationship Id="rId3" Type="http://schemas.openxmlformats.org/officeDocument/2006/relationships/image" Target="../media/image226.jpeg"/><Relationship Id="rId7" Type="http://schemas.openxmlformats.org/officeDocument/2006/relationships/image" Target="../media/image230.jpeg"/><Relationship Id="rId12"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9.jpeg"/><Relationship Id="rId11" Type="http://schemas.openxmlformats.org/officeDocument/2006/relationships/image" Target="../media/image9.png"/><Relationship Id="rId5" Type="http://schemas.openxmlformats.org/officeDocument/2006/relationships/image" Target="../media/image228.jpeg"/><Relationship Id="rId10" Type="http://schemas.openxmlformats.org/officeDocument/2006/relationships/image" Target="../media/image233.jpeg"/><Relationship Id="rId4" Type="http://schemas.openxmlformats.org/officeDocument/2006/relationships/image" Target="../media/image227.jpeg"/><Relationship Id="rId9" Type="http://schemas.openxmlformats.org/officeDocument/2006/relationships/image" Target="../media/image232.jpeg"/></Relationships>
</file>

<file path=ppt/slides/_rels/slide43.xml.rels><?xml version="1.0" encoding="UTF-8" standalone="yes"?>
<Relationships xmlns="http://schemas.openxmlformats.org/package/2006/relationships"><Relationship Id="rId8" Type="http://schemas.openxmlformats.org/officeDocument/2006/relationships/image" Target="../media/image239.jpeg"/><Relationship Id="rId3" Type="http://schemas.openxmlformats.org/officeDocument/2006/relationships/image" Target="../media/image234.png"/><Relationship Id="rId7" Type="http://schemas.openxmlformats.org/officeDocument/2006/relationships/image" Target="../media/image238.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jpeg"/><Relationship Id="rId4" Type="http://schemas.openxmlformats.org/officeDocument/2006/relationships/image" Target="../media/image235.png"/></Relationships>
</file>

<file path=ppt/slides/_rels/slide4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0.png"/><Relationship Id="rId1" Type="http://schemas.openxmlformats.org/officeDocument/2006/relationships/slideLayout" Target="../slideLayouts/slideLayout7.xml"/><Relationship Id="rId4" Type="http://schemas.openxmlformats.org/officeDocument/2006/relationships/image" Target="../media/image241.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7.jpeg"/><Relationship Id="rId26" Type="http://schemas.openxmlformats.org/officeDocument/2006/relationships/image" Target="../media/image45.png"/><Relationship Id="rId21" Type="http://schemas.openxmlformats.org/officeDocument/2006/relationships/image" Target="../media/image40.jpeg"/><Relationship Id="rId34" Type="http://schemas.openxmlformats.org/officeDocument/2006/relationships/image" Target="../media/image51.png"/><Relationship Id="rId7" Type="http://schemas.openxmlformats.org/officeDocument/2006/relationships/image" Target="../media/image26.jpeg"/><Relationship Id="rId12" Type="http://schemas.openxmlformats.org/officeDocument/2006/relationships/image" Target="../media/image31.png"/><Relationship Id="rId17" Type="http://schemas.openxmlformats.org/officeDocument/2006/relationships/image" Target="../media/image36.jpeg"/><Relationship Id="rId25" Type="http://schemas.openxmlformats.org/officeDocument/2006/relationships/image" Target="../media/image44.jpeg"/><Relationship Id="rId33" Type="http://schemas.openxmlformats.org/officeDocument/2006/relationships/image" Target="../media/image50.png"/><Relationship Id="rId38" Type="http://schemas.openxmlformats.org/officeDocument/2006/relationships/image" Target="../media/image55.png"/><Relationship Id="rId2" Type="http://schemas.openxmlformats.org/officeDocument/2006/relationships/image" Target="../media/image21.png"/><Relationship Id="rId16" Type="http://schemas.openxmlformats.org/officeDocument/2006/relationships/image" Target="../media/image35.jpeg"/><Relationship Id="rId20" Type="http://schemas.openxmlformats.org/officeDocument/2006/relationships/image" Target="../media/image39.png"/><Relationship Id="rId29"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emf"/><Relationship Id="rId32" Type="http://schemas.openxmlformats.org/officeDocument/2006/relationships/image" Target="../media/image49.png"/><Relationship Id="rId37" Type="http://schemas.openxmlformats.org/officeDocument/2006/relationships/image" Target="../media/image54.png"/><Relationship Id="rId5" Type="http://schemas.openxmlformats.org/officeDocument/2006/relationships/image" Target="../media/image24.png"/><Relationship Id="rId15" Type="http://schemas.openxmlformats.org/officeDocument/2006/relationships/image" Target="../media/image34.jpeg"/><Relationship Id="rId23" Type="http://schemas.openxmlformats.org/officeDocument/2006/relationships/image" Target="../media/image42.png"/><Relationship Id="rId28" Type="http://schemas.openxmlformats.org/officeDocument/2006/relationships/image" Target="../media/image47.jpeg"/><Relationship Id="rId36" Type="http://schemas.openxmlformats.org/officeDocument/2006/relationships/image" Target="../media/image53.png"/><Relationship Id="rId10" Type="http://schemas.openxmlformats.org/officeDocument/2006/relationships/image" Target="../media/image29.jpeg"/><Relationship Id="rId19" Type="http://schemas.openxmlformats.org/officeDocument/2006/relationships/image" Target="../media/image38.png"/><Relationship Id="rId31" Type="http://schemas.openxmlformats.org/officeDocument/2006/relationships/image" Target="../media/image48.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 Id="rId22" Type="http://schemas.openxmlformats.org/officeDocument/2006/relationships/image" Target="../media/image41.jpeg"/><Relationship Id="rId27" Type="http://schemas.openxmlformats.org/officeDocument/2006/relationships/image" Target="../media/image46.jpeg"/><Relationship Id="rId30" Type="http://schemas.openxmlformats.org/officeDocument/2006/relationships/image" Target="../media/image4.png"/><Relationship Id="rId35" Type="http://schemas.openxmlformats.org/officeDocument/2006/relationships/image" Target="../media/image52.png"/><Relationship Id="rId8" Type="http://schemas.openxmlformats.org/officeDocument/2006/relationships/image" Target="../media/image27.png"/><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a:extLst>
              <a:ext uri="{FF2B5EF4-FFF2-40B4-BE49-F238E27FC236}">
                <a16:creationId xmlns:a16="http://schemas.microsoft.com/office/drawing/2014/main" id="{AC84694C-ADBC-BE73-DA25-1F38FC228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1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8989D35-A89F-64D3-68B6-90EFA5A59E9D}"/>
              </a:ext>
            </a:extLst>
          </p:cNvPr>
          <p:cNvSpPr/>
          <p:nvPr/>
        </p:nvSpPr>
        <p:spPr>
          <a:xfrm>
            <a:off x="-4763" y="165100"/>
            <a:ext cx="9144001" cy="887413"/>
          </a:xfrm>
          <a:prstGeom prst="rect">
            <a:avLst/>
          </a:prstGeom>
          <a:solidFill>
            <a:srgbClr val="5FCBEF">
              <a:alpha val="35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pic>
        <p:nvPicPr>
          <p:cNvPr id="7" name="Picture 5" descr="D:\indrahuazu\MA\Logo ATMI\POLITEKNIK ATMI\png\politeknik ATMI_2.png">
            <a:extLst>
              <a:ext uri="{FF2B5EF4-FFF2-40B4-BE49-F238E27FC236}">
                <a16:creationId xmlns:a16="http://schemas.microsoft.com/office/drawing/2014/main" id="{57355972-55A1-D5FF-0C1F-AB6A1E9E5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27013"/>
            <a:ext cx="19478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649E0962-AFF2-8739-F1FA-E82FFCC030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341313"/>
            <a:ext cx="188277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a:extLst>
              <a:ext uri="{FF2B5EF4-FFF2-40B4-BE49-F238E27FC236}">
                <a16:creationId xmlns:a16="http://schemas.microsoft.com/office/drawing/2014/main" id="{8FC07207-2E00-4E1F-D0EB-C9974BB4FBD3}"/>
              </a:ext>
            </a:extLst>
          </p:cNvPr>
          <p:cNvSpPr>
            <a:spLocks noGrp="1"/>
          </p:cNvSpPr>
          <p:nvPr>
            <p:ph type="ctrTitle"/>
          </p:nvPr>
        </p:nvSpPr>
        <p:spPr>
          <a:xfrm>
            <a:off x="3923928" y="1844824"/>
            <a:ext cx="5215310" cy="99340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GB" dirty="0"/>
              <a:t>WELCOME</a:t>
            </a:r>
          </a:p>
        </p:txBody>
      </p:sp>
    </p:spTree>
  </p:cSld>
  <p:clrMapOvr>
    <a:overrideClrMapping bg1="dk1" tx1="lt1" bg2="dk2" tx2="lt2" accent1="accent1" accent2="accent2" accent3="accent3" accent4="accent4" accent5="accent5" accent6="accent6" hlink="hlink" folHlink="folHlink"/>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6">
            <a:extLst>
              <a:ext uri="{FF2B5EF4-FFF2-40B4-BE49-F238E27FC236}">
                <a16:creationId xmlns:a16="http://schemas.microsoft.com/office/drawing/2014/main" id="{E6EEE0DC-C5C2-69F8-FB5E-1A21A97C684C}"/>
              </a:ext>
            </a:extLst>
          </p:cNvPr>
          <p:cNvPicPr>
            <a:picLocks noChangeAspect="1"/>
          </p:cNvPicPr>
          <p:nvPr/>
        </p:nvPicPr>
        <p:blipFill>
          <a:blip r:embed="rId3">
            <a:extLst>
              <a:ext uri="{28A0092B-C50C-407E-A947-70E740481C1C}">
                <a14:useLocalDpi xmlns:a14="http://schemas.microsoft.com/office/drawing/2010/main" val="0"/>
              </a:ext>
            </a:extLst>
          </a:blip>
          <a:srcRect b="23505"/>
          <a:stretch>
            <a:fillRect/>
          </a:stretch>
        </p:blipFill>
        <p:spPr bwMode="auto">
          <a:xfrm>
            <a:off x="0" y="0"/>
            <a:ext cx="7118350"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16">
            <a:extLst>
              <a:ext uri="{FF2B5EF4-FFF2-40B4-BE49-F238E27FC236}">
                <a16:creationId xmlns:a16="http://schemas.microsoft.com/office/drawing/2014/main" id="{FFB9199E-1641-D439-99B1-EDEA8A593C13}"/>
              </a:ext>
            </a:extLst>
          </p:cNvPr>
          <p:cNvSpPr txBox="1">
            <a:spLocks noChangeArrowheads="1"/>
          </p:cNvSpPr>
          <p:nvPr/>
        </p:nvSpPr>
        <p:spPr bwMode="auto">
          <a:xfrm>
            <a:off x="0" y="3707308"/>
            <a:ext cx="4465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400" dirty="0">
                <a:solidFill>
                  <a:srgbClr val="0070C0"/>
                </a:solidFill>
                <a:latin typeface="Arial" panose="020B0604020202020204" pitchFamily="34" charset="0"/>
                <a:cs typeface="Arial" panose="020B0604020202020204" pitchFamily="34" charset="0"/>
              </a:rPr>
              <a:t>Education Activities</a:t>
            </a:r>
          </a:p>
        </p:txBody>
      </p:sp>
      <p:pic>
        <p:nvPicPr>
          <p:cNvPr id="29701" name="Picture 3">
            <a:extLst>
              <a:ext uri="{FF2B5EF4-FFF2-40B4-BE49-F238E27FC236}">
                <a16:creationId xmlns:a16="http://schemas.microsoft.com/office/drawing/2014/main" id="{B01ED622-A7A9-B85B-AC3F-1AA3F0D609E8}"/>
              </a:ext>
            </a:extLst>
          </p:cNvPr>
          <p:cNvPicPr>
            <a:picLocks noChangeAspect="1"/>
          </p:cNvPicPr>
          <p:nvPr/>
        </p:nvPicPr>
        <p:blipFill>
          <a:blip r:embed="rId4">
            <a:extLst>
              <a:ext uri="{28A0092B-C50C-407E-A947-70E740481C1C}">
                <a14:useLocalDpi xmlns:a14="http://schemas.microsoft.com/office/drawing/2010/main" val="0"/>
              </a:ext>
            </a:extLst>
          </a:blip>
          <a:srcRect l="29163" t="19896"/>
          <a:stretch>
            <a:fillRect/>
          </a:stretch>
        </p:blipFill>
        <p:spPr bwMode="auto">
          <a:xfrm>
            <a:off x="0" y="4332784"/>
            <a:ext cx="1979613"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4">
            <a:extLst>
              <a:ext uri="{FF2B5EF4-FFF2-40B4-BE49-F238E27FC236}">
                <a16:creationId xmlns:a16="http://schemas.microsoft.com/office/drawing/2014/main" id="{B04CCC8F-7481-A517-D65E-59B0A677AD63}"/>
              </a:ext>
            </a:extLst>
          </p:cNvPr>
          <p:cNvPicPr>
            <a:picLocks noChangeAspect="1"/>
          </p:cNvPicPr>
          <p:nvPr/>
        </p:nvPicPr>
        <p:blipFill>
          <a:blip r:embed="rId5">
            <a:extLst>
              <a:ext uri="{28A0092B-C50C-407E-A947-70E740481C1C}">
                <a14:useLocalDpi xmlns:a14="http://schemas.microsoft.com/office/drawing/2010/main" val="0"/>
              </a:ext>
            </a:extLst>
          </a:blip>
          <a:srcRect l="26740" t="15347" r="3854"/>
          <a:stretch>
            <a:fillRect/>
          </a:stretch>
        </p:blipFill>
        <p:spPr bwMode="auto">
          <a:xfrm>
            <a:off x="2027238" y="4293096"/>
            <a:ext cx="19177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5">
            <a:extLst>
              <a:ext uri="{FF2B5EF4-FFF2-40B4-BE49-F238E27FC236}">
                <a16:creationId xmlns:a16="http://schemas.microsoft.com/office/drawing/2014/main" id="{59B78722-128B-9D6F-E62A-AE456F5266A8}"/>
              </a:ext>
            </a:extLst>
          </p:cNvPr>
          <p:cNvPicPr>
            <a:picLocks noChangeAspect="1"/>
          </p:cNvPicPr>
          <p:nvPr/>
        </p:nvPicPr>
        <p:blipFill>
          <a:blip r:embed="rId6">
            <a:extLst>
              <a:ext uri="{28A0092B-C50C-407E-A947-70E740481C1C}">
                <a14:useLocalDpi xmlns:a14="http://schemas.microsoft.com/office/drawing/2010/main" val="0"/>
              </a:ext>
            </a:extLst>
          </a:blip>
          <a:srcRect l="13725" t="27185" r="5911"/>
          <a:stretch>
            <a:fillRect/>
          </a:stretch>
        </p:blipFill>
        <p:spPr bwMode="auto">
          <a:xfrm>
            <a:off x="4067175" y="4296271"/>
            <a:ext cx="252095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8">
            <a:extLst>
              <a:ext uri="{FF2B5EF4-FFF2-40B4-BE49-F238E27FC236}">
                <a16:creationId xmlns:a16="http://schemas.microsoft.com/office/drawing/2014/main" id="{61DCD3FB-C925-40BC-B5D2-C2BED9835B31}"/>
              </a:ext>
            </a:extLst>
          </p:cNvPr>
          <p:cNvPicPr>
            <a:picLocks noChangeAspect="1"/>
          </p:cNvPicPr>
          <p:nvPr/>
        </p:nvPicPr>
        <p:blipFill>
          <a:blip r:embed="rId7">
            <a:extLst>
              <a:ext uri="{28A0092B-C50C-407E-A947-70E740481C1C}">
                <a14:useLocalDpi xmlns:a14="http://schemas.microsoft.com/office/drawing/2010/main" val="0"/>
              </a:ext>
            </a:extLst>
          </a:blip>
          <a:srcRect t="2760" r="1962" b="5122"/>
          <a:stretch>
            <a:fillRect/>
          </a:stretch>
        </p:blipFill>
        <p:spPr bwMode="auto">
          <a:xfrm>
            <a:off x="6680200" y="4293096"/>
            <a:ext cx="2428875"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9">
            <a:extLst>
              <a:ext uri="{FF2B5EF4-FFF2-40B4-BE49-F238E27FC236}">
                <a16:creationId xmlns:a16="http://schemas.microsoft.com/office/drawing/2014/main" id="{92D7EAC3-095D-90B1-A1CD-EAB84370282A}"/>
              </a:ext>
            </a:extLst>
          </p:cNvPr>
          <p:cNvPicPr>
            <a:picLocks noChangeAspect="1"/>
          </p:cNvPicPr>
          <p:nvPr/>
        </p:nvPicPr>
        <p:blipFill>
          <a:blip r:embed="rId8">
            <a:extLst>
              <a:ext uri="{28A0092B-C50C-407E-A947-70E740481C1C}">
                <a14:useLocalDpi xmlns:a14="http://schemas.microsoft.com/office/drawing/2010/main" val="0"/>
              </a:ext>
            </a:extLst>
          </a:blip>
          <a:srcRect l="50032" t="18060" r="17206" b="3305"/>
          <a:stretch>
            <a:fillRect/>
          </a:stretch>
        </p:blipFill>
        <p:spPr bwMode="auto">
          <a:xfrm>
            <a:off x="6483350" y="0"/>
            <a:ext cx="2689225"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4">
            <a:extLst>
              <a:ext uri="{FF2B5EF4-FFF2-40B4-BE49-F238E27FC236}">
                <a16:creationId xmlns:a16="http://schemas.microsoft.com/office/drawing/2014/main" id="{AA344567-4B95-1781-7FB8-DC3A96AF8256}"/>
              </a:ext>
            </a:extLst>
          </p:cNvPr>
          <p:cNvSpPr/>
          <p:nvPr/>
        </p:nvSpPr>
        <p:spPr bwMode="auto">
          <a:xfrm>
            <a:off x="76200" y="5935122"/>
            <a:ext cx="8991600" cy="7620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83820" tIns="83820" rIns="83820" bIns="83820" spcCol="1270" anchor="ctr"/>
          <a:lstStyle/>
          <a:p>
            <a:pPr marL="342900" indent="-342900" eaLnBrk="1" fontAlgn="auto" hangingPunct="1">
              <a:spcBef>
                <a:spcPct val="20000"/>
              </a:spcBef>
              <a:spcAft>
                <a:spcPts val="0"/>
              </a:spcAft>
              <a:buClr>
                <a:srgbClr val="0000FF"/>
              </a:buClr>
              <a:buSzPct val="75000"/>
              <a:buFont typeface="Arial" pitchFamily="34" charset="0"/>
              <a:buChar char="►"/>
              <a:defRPr/>
            </a:pPr>
            <a:r>
              <a:rPr lang="en-US" sz="1600" dirty="0" err="1">
                <a:solidFill>
                  <a:srgbClr val="0070C0"/>
                </a:solidFill>
                <a:latin typeface="Arial" panose="020B0604020202020204" pitchFamily="34" charset="0"/>
                <a:cs typeface="Arial" panose="020B0604020202020204" pitchFamily="34" charset="0"/>
              </a:rPr>
              <a:t>PBET</a:t>
            </a:r>
            <a:r>
              <a:rPr lang="en-US" sz="1600" dirty="0">
                <a:solidFill>
                  <a:srgbClr val="0070C0"/>
                </a:solidFill>
                <a:latin typeface="Arial" panose="020B0604020202020204" pitchFamily="34" charset="0"/>
                <a:cs typeface="Arial" panose="020B0604020202020204" pitchFamily="34" charset="0"/>
              </a:rPr>
              <a:t> – Dual System (focused on Practical Training – 67%) is consistently implemented,  Character building is additional point</a:t>
            </a:r>
          </a:p>
          <a:p>
            <a:pPr marL="342900" indent="-342900" eaLnBrk="1" fontAlgn="auto" hangingPunct="1">
              <a:spcBef>
                <a:spcPct val="20000"/>
              </a:spcBef>
              <a:spcAft>
                <a:spcPts val="0"/>
              </a:spcAft>
              <a:buClr>
                <a:srgbClr val="0000FF"/>
              </a:buClr>
              <a:buSzPct val="75000"/>
              <a:buFont typeface="Arial" pitchFamily="34" charset="0"/>
              <a:buChar char="►"/>
              <a:defRPr/>
            </a:pPr>
            <a:r>
              <a:rPr lang="en-US" sz="1600" dirty="0">
                <a:solidFill>
                  <a:srgbClr val="0070C0"/>
                </a:solidFill>
                <a:latin typeface="Arial" panose="020B0604020202020204" pitchFamily="34" charset="0"/>
                <a:cs typeface="Arial" panose="020B0604020202020204" pitchFamily="34" charset="0"/>
              </a:rPr>
              <a:t>Female students is around 12% and the needs is growing ..</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a:extLst>
              <a:ext uri="{FF2B5EF4-FFF2-40B4-BE49-F238E27FC236}">
                <a16:creationId xmlns:a16="http://schemas.microsoft.com/office/drawing/2014/main" id="{E01E7AAD-88AA-D61A-AC0A-F9EEBBDC08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0"/>
            <a:ext cx="2616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7">
            <a:extLst>
              <a:ext uri="{FF2B5EF4-FFF2-40B4-BE49-F238E27FC236}">
                <a16:creationId xmlns:a16="http://schemas.microsoft.com/office/drawing/2014/main" id="{92B1DEAB-44A7-CA28-67CF-1BAB261FA76B}"/>
              </a:ext>
            </a:extLst>
          </p:cNvPr>
          <p:cNvPicPr>
            <a:picLocks noChangeAspect="1"/>
          </p:cNvPicPr>
          <p:nvPr/>
        </p:nvPicPr>
        <p:blipFill>
          <a:blip r:embed="rId4">
            <a:extLst>
              <a:ext uri="{28A0092B-C50C-407E-A947-70E740481C1C}">
                <a14:useLocalDpi xmlns:a14="http://schemas.microsoft.com/office/drawing/2010/main" val="0"/>
              </a:ext>
            </a:extLst>
          </a:blip>
          <a:srcRect l="42001" t="5957" r="30818"/>
          <a:stretch>
            <a:fillRect/>
          </a:stretch>
        </p:blipFill>
        <p:spPr bwMode="auto">
          <a:xfrm>
            <a:off x="3444875" y="0"/>
            <a:ext cx="2943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19">
            <a:extLst>
              <a:ext uri="{FF2B5EF4-FFF2-40B4-BE49-F238E27FC236}">
                <a16:creationId xmlns:a16="http://schemas.microsoft.com/office/drawing/2014/main" id="{5B5A4174-C9BF-FFB8-CA84-E9F07B7829BC}"/>
              </a:ext>
            </a:extLst>
          </p:cNvPr>
          <p:cNvSpPr txBox="1">
            <a:spLocks noChangeArrowheads="1"/>
          </p:cNvSpPr>
          <p:nvPr/>
        </p:nvSpPr>
        <p:spPr bwMode="auto">
          <a:xfrm>
            <a:off x="574675" y="3789363"/>
            <a:ext cx="2879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dirty="0">
                <a:solidFill>
                  <a:schemeClr val="tx1"/>
                </a:solidFill>
                <a:latin typeface="Arial" panose="020B0604020202020204" pitchFamily="34" charset="0"/>
                <a:cs typeface="Arial" panose="020B0604020202020204" pitchFamily="34" charset="0"/>
              </a:rPr>
              <a:t>1</a:t>
            </a:r>
            <a:r>
              <a:rPr lang="en-US" altLang="en-US" baseline="30000" dirty="0">
                <a:solidFill>
                  <a:schemeClr val="tx1"/>
                </a:solidFill>
                <a:latin typeface="Arial" panose="020B0604020202020204" pitchFamily="34" charset="0"/>
                <a:cs typeface="Arial" panose="020B0604020202020204" pitchFamily="34" charset="0"/>
              </a:rPr>
              <a:t>st</a:t>
            </a:r>
            <a:r>
              <a:rPr lang="en-US" altLang="en-US" dirty="0">
                <a:solidFill>
                  <a:schemeClr val="tx1"/>
                </a:solidFill>
                <a:latin typeface="Arial" panose="020B0604020202020204" pitchFamily="34" charset="0"/>
                <a:cs typeface="Arial" panose="020B0604020202020204" pitchFamily="34" charset="0"/>
              </a:rPr>
              <a:t> year </a:t>
            </a:r>
            <a:r>
              <a:rPr lang="id-ID" altLang="en-US" dirty="0">
                <a:solidFill>
                  <a:schemeClr val="tx1"/>
                </a:solidFill>
                <a:latin typeface="Arial" panose="020B0604020202020204" pitchFamily="34" charset="0"/>
                <a:cs typeface="Arial" panose="020B0604020202020204" pitchFamily="34" charset="0"/>
              </a:rPr>
              <a:t>W</a:t>
            </a:r>
            <a:r>
              <a:rPr lang="en-US" altLang="en-US" dirty="0" err="1">
                <a:solidFill>
                  <a:schemeClr val="tx1"/>
                </a:solidFill>
                <a:latin typeface="Arial" panose="020B0604020202020204" pitchFamily="34" charset="0"/>
                <a:cs typeface="Arial" panose="020B0604020202020204" pitchFamily="34" charset="0"/>
              </a:rPr>
              <a:t>orkshop</a:t>
            </a:r>
            <a:endParaRPr lang="en-US" altLang="en-US" dirty="0">
              <a:solidFill>
                <a:schemeClr val="tx1"/>
              </a:solidFill>
              <a:latin typeface="Arial" panose="020B0604020202020204" pitchFamily="34" charset="0"/>
              <a:cs typeface="Arial" panose="020B0604020202020204" pitchFamily="34" charset="0"/>
            </a:endParaRPr>
          </a:p>
        </p:txBody>
      </p:sp>
      <p:sp>
        <p:nvSpPr>
          <p:cNvPr id="31749" name="Text Box 19">
            <a:extLst>
              <a:ext uri="{FF2B5EF4-FFF2-40B4-BE49-F238E27FC236}">
                <a16:creationId xmlns:a16="http://schemas.microsoft.com/office/drawing/2014/main" id="{73378EB5-0E16-33CF-F216-1FB7433FC80D}"/>
              </a:ext>
            </a:extLst>
          </p:cNvPr>
          <p:cNvSpPr txBox="1">
            <a:spLocks noChangeArrowheads="1"/>
          </p:cNvSpPr>
          <p:nvPr/>
        </p:nvSpPr>
        <p:spPr bwMode="auto">
          <a:xfrm>
            <a:off x="906463" y="6234113"/>
            <a:ext cx="2879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a:solidFill>
                  <a:schemeClr val="tx1"/>
                </a:solidFill>
                <a:latin typeface="Arial" panose="020B0604020202020204" pitchFamily="34" charset="0"/>
                <a:cs typeface="Arial" panose="020B0604020202020204" pitchFamily="34" charset="0"/>
              </a:rPr>
              <a:t>Michael Day</a:t>
            </a:r>
            <a:endParaRPr lang="en-US" altLang="en-US">
              <a:solidFill>
                <a:schemeClr val="tx1"/>
              </a:solidFill>
              <a:latin typeface="Arial" panose="020B0604020202020204" pitchFamily="34" charset="0"/>
              <a:cs typeface="Arial" panose="020B0604020202020204" pitchFamily="34" charset="0"/>
            </a:endParaRPr>
          </a:p>
        </p:txBody>
      </p:sp>
      <p:sp>
        <p:nvSpPr>
          <p:cNvPr id="31750" name="Text Box 19">
            <a:extLst>
              <a:ext uri="{FF2B5EF4-FFF2-40B4-BE49-F238E27FC236}">
                <a16:creationId xmlns:a16="http://schemas.microsoft.com/office/drawing/2014/main" id="{22369157-3D3A-9ED7-8A14-279AAA24FBE8}"/>
              </a:ext>
            </a:extLst>
          </p:cNvPr>
          <p:cNvSpPr txBox="1">
            <a:spLocks noChangeArrowheads="1"/>
          </p:cNvSpPr>
          <p:nvPr/>
        </p:nvSpPr>
        <p:spPr bwMode="auto">
          <a:xfrm>
            <a:off x="6726238" y="2149475"/>
            <a:ext cx="287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a:solidFill>
                  <a:schemeClr val="bg1"/>
                </a:solidFill>
                <a:latin typeface="Arial" panose="020B0604020202020204" pitchFamily="34" charset="0"/>
                <a:cs typeface="Arial" panose="020B0604020202020204" pitchFamily="34" charset="0"/>
              </a:rPr>
              <a:t>Design Lab</a:t>
            </a:r>
            <a:r>
              <a:rPr lang="id-ID" altLang="en-US">
                <a:solidFill>
                  <a:schemeClr val="bg1"/>
                </a:solidFill>
                <a:latin typeface="Arial" panose="020B0604020202020204" pitchFamily="34" charset="0"/>
                <a:cs typeface="Arial" panose="020B0604020202020204" pitchFamily="34" charset="0"/>
              </a:rPr>
              <a:t> Activities</a:t>
            </a:r>
            <a:endParaRPr lang="en-US" altLang="en-US">
              <a:solidFill>
                <a:schemeClr val="bg1"/>
              </a:solidFill>
              <a:latin typeface="Arial" panose="020B0604020202020204" pitchFamily="34" charset="0"/>
              <a:cs typeface="Arial" panose="020B0604020202020204" pitchFamily="34" charset="0"/>
            </a:endParaRPr>
          </a:p>
        </p:txBody>
      </p:sp>
      <p:sp>
        <p:nvSpPr>
          <p:cNvPr id="31751" name="Text Box 19">
            <a:extLst>
              <a:ext uri="{FF2B5EF4-FFF2-40B4-BE49-F238E27FC236}">
                <a16:creationId xmlns:a16="http://schemas.microsoft.com/office/drawing/2014/main" id="{32B5A0B2-A04E-CB9F-D7C8-C2DC859F5E93}"/>
              </a:ext>
            </a:extLst>
          </p:cNvPr>
          <p:cNvSpPr txBox="1">
            <a:spLocks noChangeArrowheads="1"/>
          </p:cNvSpPr>
          <p:nvPr/>
        </p:nvSpPr>
        <p:spPr bwMode="auto">
          <a:xfrm>
            <a:off x="3713163" y="6454775"/>
            <a:ext cx="2879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a:solidFill>
                  <a:schemeClr val="bg1"/>
                </a:solidFill>
                <a:latin typeface="Arial" panose="020B0604020202020204" pitchFamily="34" charset="0"/>
                <a:cs typeface="Arial" panose="020B0604020202020204" pitchFamily="34" charset="0"/>
              </a:rPr>
              <a:t>Production Workshop</a:t>
            </a:r>
          </a:p>
        </p:txBody>
      </p:sp>
      <p:sp>
        <p:nvSpPr>
          <p:cNvPr id="31752" name="Text Box 16">
            <a:extLst>
              <a:ext uri="{FF2B5EF4-FFF2-40B4-BE49-F238E27FC236}">
                <a16:creationId xmlns:a16="http://schemas.microsoft.com/office/drawing/2014/main" id="{FBEE76E0-59E4-CC51-B1A5-37EBC9636D0A}"/>
              </a:ext>
            </a:extLst>
          </p:cNvPr>
          <p:cNvSpPr txBox="1">
            <a:spLocks noChangeArrowheads="1"/>
          </p:cNvSpPr>
          <p:nvPr/>
        </p:nvSpPr>
        <p:spPr bwMode="auto">
          <a:xfrm>
            <a:off x="150907" y="800576"/>
            <a:ext cx="28382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400" dirty="0">
                <a:solidFill>
                  <a:schemeClr val="tx1"/>
                </a:solidFill>
                <a:latin typeface="Arial" panose="020B0604020202020204" pitchFamily="34" charset="0"/>
                <a:cs typeface="Arial" panose="020B0604020202020204" pitchFamily="34" charset="0"/>
              </a:rPr>
              <a:t>Education Activities</a:t>
            </a:r>
          </a:p>
        </p:txBody>
      </p:sp>
      <p:pic>
        <p:nvPicPr>
          <p:cNvPr id="31753" name="Picture 1">
            <a:extLst>
              <a:ext uri="{FF2B5EF4-FFF2-40B4-BE49-F238E27FC236}">
                <a16:creationId xmlns:a16="http://schemas.microsoft.com/office/drawing/2014/main" id="{4614094D-8FFB-171A-4D65-33912340A175}"/>
              </a:ext>
            </a:extLst>
          </p:cNvPr>
          <p:cNvPicPr>
            <a:picLocks noChangeAspect="1"/>
          </p:cNvPicPr>
          <p:nvPr/>
        </p:nvPicPr>
        <p:blipFill>
          <a:blip r:embed="rId5">
            <a:extLst>
              <a:ext uri="{28A0092B-C50C-407E-A947-70E740481C1C}">
                <a14:useLocalDpi xmlns:a14="http://schemas.microsoft.com/office/drawing/2010/main" val="0"/>
              </a:ext>
            </a:extLst>
          </a:blip>
          <a:srcRect t="9357" r="14563"/>
          <a:stretch>
            <a:fillRect/>
          </a:stretch>
        </p:blipFill>
        <p:spPr bwMode="auto">
          <a:xfrm>
            <a:off x="142875" y="1406525"/>
            <a:ext cx="3060700"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19">
            <a:extLst>
              <a:ext uri="{FF2B5EF4-FFF2-40B4-BE49-F238E27FC236}">
                <a16:creationId xmlns:a16="http://schemas.microsoft.com/office/drawing/2014/main" id="{79943399-26EC-B1AC-B877-D0DB627DF187}"/>
              </a:ext>
            </a:extLst>
          </p:cNvPr>
          <p:cNvPicPr>
            <a:picLocks noChangeAspect="1"/>
          </p:cNvPicPr>
          <p:nvPr/>
        </p:nvPicPr>
        <p:blipFill>
          <a:blip r:embed="rId6">
            <a:extLst>
              <a:ext uri="{28A0092B-C50C-407E-A947-70E740481C1C}">
                <a14:useLocalDpi xmlns:a14="http://schemas.microsoft.com/office/drawing/2010/main" val="0"/>
              </a:ext>
            </a:extLst>
          </a:blip>
          <a:srcRect l="11673" t="11583" r="10506" b="22942"/>
          <a:stretch>
            <a:fillRect/>
          </a:stretch>
        </p:blipFill>
        <p:spPr bwMode="auto">
          <a:xfrm>
            <a:off x="52388" y="4322763"/>
            <a:ext cx="3241675"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Picture 20">
            <a:extLst>
              <a:ext uri="{FF2B5EF4-FFF2-40B4-BE49-F238E27FC236}">
                <a16:creationId xmlns:a16="http://schemas.microsoft.com/office/drawing/2014/main" id="{CED221D0-76A6-C786-3019-79284BA722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0225" y="117475"/>
            <a:ext cx="13716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6" name="Picture 21">
            <a:extLst>
              <a:ext uri="{FF2B5EF4-FFF2-40B4-BE49-F238E27FC236}">
                <a16:creationId xmlns:a16="http://schemas.microsoft.com/office/drawing/2014/main" id="{A60700D7-A609-53F2-1586-5CEEFEE6B9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475" y="76200"/>
            <a:ext cx="12938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0">
            <a:extLst>
              <a:ext uri="{FF2B5EF4-FFF2-40B4-BE49-F238E27FC236}">
                <a16:creationId xmlns:a16="http://schemas.microsoft.com/office/drawing/2014/main" id="{1A735DC8-E0D7-C8FF-428E-DE48B987E1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13" y="-242888"/>
            <a:ext cx="9210676" cy="609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E81C25D-A16B-2766-8328-F55EDBAADA31}"/>
              </a:ext>
            </a:extLst>
          </p:cNvPr>
          <p:cNvSpPr/>
          <p:nvPr/>
        </p:nvSpPr>
        <p:spPr>
          <a:xfrm>
            <a:off x="-36513" y="4514850"/>
            <a:ext cx="9251951" cy="2343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pic>
        <p:nvPicPr>
          <p:cNvPr id="36868" name="Picture 9">
            <a:extLst>
              <a:ext uri="{FF2B5EF4-FFF2-40B4-BE49-F238E27FC236}">
                <a16:creationId xmlns:a16="http://schemas.microsoft.com/office/drawing/2014/main" id="{44D7EAE7-86DA-C411-BDDD-5ABB36E679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13" y="4514850"/>
            <a:ext cx="9251951"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8">
            <a:extLst>
              <a:ext uri="{FF2B5EF4-FFF2-40B4-BE49-F238E27FC236}">
                <a16:creationId xmlns:a16="http://schemas.microsoft.com/office/drawing/2014/main" id="{F950EE3D-D5FE-990E-ECB7-26121BCB2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038" y="333375"/>
            <a:ext cx="13716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11">
            <a:extLst>
              <a:ext uri="{FF2B5EF4-FFF2-40B4-BE49-F238E27FC236}">
                <a16:creationId xmlns:a16="http://schemas.microsoft.com/office/drawing/2014/main" id="{91AE956E-EE9F-1ABD-39ED-3203518BA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513" y="3333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 Box 9">
            <a:extLst>
              <a:ext uri="{FF2B5EF4-FFF2-40B4-BE49-F238E27FC236}">
                <a16:creationId xmlns:a16="http://schemas.microsoft.com/office/drawing/2014/main" id="{DEC218C5-340E-0301-AC1A-58D36BB15ED1}"/>
              </a:ext>
            </a:extLst>
          </p:cNvPr>
          <p:cNvSpPr txBox="1">
            <a:spLocks noChangeArrowheads="1"/>
          </p:cNvSpPr>
          <p:nvPr/>
        </p:nvSpPr>
        <p:spPr bwMode="auto">
          <a:xfrm>
            <a:off x="755650" y="4652963"/>
            <a:ext cx="4098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b="1">
                <a:solidFill>
                  <a:schemeClr val="bg1"/>
                </a:solidFill>
                <a:latin typeface="Arial" panose="020B0604020202020204" pitchFamily="34" charset="0"/>
                <a:cs typeface="Arial" panose="020B0604020202020204" pitchFamily="34" charset="0"/>
              </a:rPr>
              <a:t>MACHINE DEVELOPMENT CENTER</a:t>
            </a:r>
            <a:endParaRPr lang="en-US" altLang="en-US" b="1">
              <a:solidFill>
                <a:schemeClr val="bg1"/>
              </a:solidFill>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24D9CCA8-FCB1-6E6D-7D5F-B59D09E86037}"/>
              </a:ext>
            </a:extLst>
          </p:cNvPr>
          <p:cNvSpPr txBox="1">
            <a:spLocks/>
          </p:cNvSpPr>
          <p:nvPr/>
        </p:nvSpPr>
        <p:spPr bwMode="auto">
          <a:xfrm>
            <a:off x="-36513" y="4645024"/>
            <a:ext cx="4821238" cy="872207"/>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Font typeface="Arial" charset="0"/>
              <a:buChar char="■"/>
              <a:defRPr sz="3200">
                <a:solidFill>
                  <a:schemeClr val="accent2"/>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accent2"/>
                </a:solidFill>
                <a:latin typeface="+mn-lt"/>
              </a:defRPr>
            </a:lvl2pPr>
            <a:lvl3pPr marL="1143000" indent="-228600" algn="l" rtl="0" eaLnBrk="0" fontAlgn="base" hangingPunct="0">
              <a:spcBef>
                <a:spcPct val="20000"/>
              </a:spcBef>
              <a:spcAft>
                <a:spcPct val="0"/>
              </a:spcAft>
              <a:buChar char="•"/>
              <a:defRPr sz="2400">
                <a:solidFill>
                  <a:schemeClr val="accent2"/>
                </a:solidFill>
                <a:latin typeface="+mn-lt"/>
              </a:defRPr>
            </a:lvl3pPr>
            <a:lvl4pPr marL="1600200" indent="-228600" algn="l" rtl="0" eaLnBrk="0" fontAlgn="base" hangingPunct="0">
              <a:spcBef>
                <a:spcPct val="20000"/>
              </a:spcBef>
              <a:spcAft>
                <a:spcPct val="0"/>
              </a:spcAft>
              <a:buChar char="–"/>
              <a:defRPr sz="2000">
                <a:solidFill>
                  <a:schemeClr val="accent2"/>
                </a:solidFill>
                <a:latin typeface="+mn-lt"/>
              </a:defRPr>
            </a:lvl4pPr>
            <a:lvl5pPr marL="2057400" indent="-228600" algn="l" rtl="0" eaLnBrk="0" fontAlgn="base" hangingPunct="0">
              <a:spcBef>
                <a:spcPct val="20000"/>
              </a:spcBef>
              <a:spcAft>
                <a:spcPct val="0"/>
              </a:spcAft>
              <a:buChar char="»"/>
              <a:defRPr sz="2000">
                <a:solidFill>
                  <a:schemeClr val="accent2"/>
                </a:solidFill>
                <a:latin typeface="+mn-lt"/>
              </a:defRPr>
            </a:lvl5pPr>
            <a:lvl6pPr marL="2514600" indent="-228600" algn="l" rtl="0" eaLnBrk="0" fontAlgn="base" hangingPunct="0">
              <a:spcBef>
                <a:spcPct val="20000"/>
              </a:spcBef>
              <a:spcAft>
                <a:spcPct val="0"/>
              </a:spcAft>
              <a:buChar char="»"/>
              <a:defRPr sz="2000">
                <a:solidFill>
                  <a:schemeClr val="accent2"/>
                </a:solidFill>
                <a:latin typeface="+mn-lt"/>
              </a:defRPr>
            </a:lvl6pPr>
            <a:lvl7pPr marL="2971800" indent="-228600" algn="l" rtl="0" eaLnBrk="0" fontAlgn="base" hangingPunct="0">
              <a:spcBef>
                <a:spcPct val="20000"/>
              </a:spcBef>
              <a:spcAft>
                <a:spcPct val="0"/>
              </a:spcAft>
              <a:buChar char="»"/>
              <a:defRPr sz="2000">
                <a:solidFill>
                  <a:schemeClr val="accent2"/>
                </a:solidFill>
                <a:latin typeface="+mn-lt"/>
              </a:defRPr>
            </a:lvl7pPr>
            <a:lvl8pPr marL="3429000" indent="-228600" algn="l" rtl="0" eaLnBrk="0" fontAlgn="base" hangingPunct="0">
              <a:spcBef>
                <a:spcPct val="20000"/>
              </a:spcBef>
              <a:spcAft>
                <a:spcPct val="0"/>
              </a:spcAft>
              <a:buChar char="»"/>
              <a:defRPr sz="2000">
                <a:solidFill>
                  <a:schemeClr val="accent2"/>
                </a:solidFill>
                <a:latin typeface="+mn-lt"/>
              </a:defRPr>
            </a:lvl8pPr>
            <a:lvl9pPr marL="3886200" indent="-228600" algn="l" rtl="0" eaLnBrk="0" fontAlgn="base" hangingPunct="0">
              <a:spcBef>
                <a:spcPct val="20000"/>
              </a:spcBef>
              <a:spcAft>
                <a:spcPct val="0"/>
              </a:spcAft>
              <a:buChar char="»"/>
              <a:defRPr sz="2000">
                <a:solidFill>
                  <a:schemeClr val="accent2"/>
                </a:solidFill>
                <a:latin typeface="+mn-lt"/>
              </a:defRPr>
            </a:lvl9pPr>
          </a:lstStyle>
          <a:p>
            <a:pPr marL="0" indent="0" algn="r">
              <a:buFont typeface="Arial" charset="0"/>
              <a:buNone/>
              <a:defRPr/>
            </a:pPr>
            <a:r>
              <a:rPr lang="en-US" sz="900" kern="0" dirty="0">
                <a:solidFill>
                  <a:schemeClr val="bg1"/>
                </a:solidFill>
                <a:latin typeface="Arial" panose="020B0604020202020204" pitchFamily="34" charset="0"/>
                <a:cs typeface="Arial" panose="020B0604020202020204" pitchFamily="34" charset="0"/>
              </a:rPr>
              <a:t>.</a:t>
            </a:r>
            <a:endParaRPr lang="id-ID" sz="900" kern="0" dirty="0">
              <a:solidFill>
                <a:schemeClr val="bg1"/>
              </a:solidFill>
              <a:latin typeface="Arial" panose="020B0604020202020204" pitchFamily="34" charset="0"/>
              <a:cs typeface="Arial" panose="020B0604020202020204" pitchFamily="34" charset="0"/>
            </a:endParaRPr>
          </a:p>
          <a:p>
            <a:pPr marL="0" indent="0" algn="r">
              <a:buFont typeface="Arial" charset="0"/>
              <a:buNone/>
              <a:defRPr/>
            </a:pPr>
            <a:endParaRPr lang="id-ID" sz="900" kern="0" dirty="0">
              <a:solidFill>
                <a:schemeClr val="bg1"/>
              </a:solidFill>
              <a:latin typeface="Arial" panose="020B0604020202020204" pitchFamily="34" charset="0"/>
              <a:cs typeface="Arial" panose="020B0604020202020204" pitchFamily="34" charset="0"/>
            </a:endParaRPr>
          </a:p>
          <a:p>
            <a:pPr marL="0" indent="0" algn="r">
              <a:buFont typeface="Arial" charset="0"/>
              <a:buNone/>
              <a:defRPr/>
            </a:pPr>
            <a:r>
              <a:rPr lang="en-US" sz="900" kern="0" dirty="0">
                <a:solidFill>
                  <a:schemeClr val="bg1"/>
                </a:solidFill>
                <a:latin typeface="Arial" panose="020B0604020202020204" pitchFamily="34" charset="0"/>
                <a:cs typeface="Arial" panose="020B0604020202020204" pitchFamily="34" charset="0"/>
              </a:rPr>
              <a:t>Is a unit PT ATMI  which is the development of Work Mechanic Unit. </a:t>
            </a:r>
          </a:p>
          <a:p>
            <a:pPr marL="0" indent="0" algn="r">
              <a:buFont typeface="Arial" charset="0"/>
              <a:buNone/>
              <a:defRPr/>
            </a:pPr>
            <a:r>
              <a:rPr lang="en-US" sz="900" kern="0" dirty="0">
                <a:solidFill>
                  <a:schemeClr val="bg1"/>
                </a:solidFill>
                <a:latin typeface="Arial" panose="020B0604020202020204" pitchFamily="34" charset="0"/>
                <a:cs typeface="Arial" panose="020B0604020202020204" pitchFamily="34" charset="0"/>
              </a:rPr>
              <a:t>MDC handles the development, manufacturing and servicing machines both standard </a:t>
            </a:r>
          </a:p>
          <a:p>
            <a:pPr marL="0" indent="0" algn="r">
              <a:buFont typeface="Arial" charset="0"/>
              <a:buNone/>
              <a:defRPr/>
            </a:pPr>
            <a:r>
              <a:rPr lang="en-US" sz="900" kern="0" dirty="0">
                <a:solidFill>
                  <a:schemeClr val="bg1"/>
                </a:solidFill>
                <a:latin typeface="Arial" panose="020B0604020202020204" pitchFamily="34" charset="0"/>
                <a:cs typeface="Arial" panose="020B0604020202020204" pitchFamily="34" charset="0"/>
              </a:rPr>
              <a:t>machines, special machines and customize machine ordered by customers.</a:t>
            </a:r>
            <a:endParaRPr lang="id-ID" sz="900" kern="0"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9">
            <a:extLst>
              <a:ext uri="{FF2B5EF4-FFF2-40B4-BE49-F238E27FC236}">
                <a16:creationId xmlns:a16="http://schemas.microsoft.com/office/drawing/2014/main" id="{DC236C43-A3AB-FC8B-43A4-2ACD9CA3A85E}"/>
              </a:ext>
            </a:extLst>
          </p:cNvPr>
          <p:cNvSpPr txBox="1">
            <a:spLocks noChangeArrowheads="1"/>
          </p:cNvSpPr>
          <p:nvPr/>
        </p:nvSpPr>
        <p:spPr bwMode="auto">
          <a:xfrm>
            <a:off x="1264460" y="919833"/>
            <a:ext cx="63261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000" dirty="0">
                <a:solidFill>
                  <a:schemeClr val="tx1"/>
                </a:solidFill>
                <a:latin typeface="Arial" panose="020B0604020202020204" pitchFamily="34" charset="0"/>
                <a:cs typeface="Arial" panose="020B0604020202020204" pitchFamily="34" charset="0"/>
              </a:rPr>
              <a:t>CAPACITY OF MACHINE DEVELOPMENT CENTER</a:t>
            </a:r>
            <a:endParaRPr lang="en-US" altLang="en-US" sz="2000" dirty="0">
              <a:solidFill>
                <a:schemeClr val="tx1"/>
              </a:solidFill>
              <a:latin typeface="Arial" panose="020B0604020202020204" pitchFamily="34" charset="0"/>
              <a:cs typeface="Arial" panose="020B0604020202020204" pitchFamily="34" charset="0"/>
            </a:endParaRPr>
          </a:p>
        </p:txBody>
      </p:sp>
      <p:pic>
        <p:nvPicPr>
          <p:cNvPr id="37892" name="Picture 1">
            <a:extLst>
              <a:ext uri="{FF2B5EF4-FFF2-40B4-BE49-F238E27FC236}">
                <a16:creationId xmlns:a16="http://schemas.microsoft.com/office/drawing/2014/main" id="{26B56EFD-7A3C-4A82-A6C3-96B1C0FC0A53}"/>
              </a:ext>
            </a:extLst>
          </p:cNvPr>
          <p:cNvPicPr>
            <a:picLocks noChangeAspect="1"/>
          </p:cNvPicPr>
          <p:nvPr/>
        </p:nvPicPr>
        <p:blipFill>
          <a:blip r:embed="rId3">
            <a:extLst>
              <a:ext uri="{28A0092B-C50C-407E-A947-70E740481C1C}">
                <a14:useLocalDpi xmlns:a14="http://schemas.microsoft.com/office/drawing/2010/main" val="0"/>
              </a:ext>
            </a:extLst>
          </a:blip>
          <a:srcRect l="9711" r="2899" b="6387"/>
          <a:stretch>
            <a:fillRect/>
          </a:stretch>
        </p:blipFill>
        <p:spPr bwMode="auto">
          <a:xfrm>
            <a:off x="203200" y="2016125"/>
            <a:ext cx="2085975"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2">
            <a:extLst>
              <a:ext uri="{FF2B5EF4-FFF2-40B4-BE49-F238E27FC236}">
                <a16:creationId xmlns:a16="http://schemas.microsoft.com/office/drawing/2014/main" id="{EDA21517-0905-C038-C606-AE6327579672}"/>
              </a:ext>
            </a:extLst>
          </p:cNvPr>
          <p:cNvPicPr>
            <a:picLocks noChangeAspect="1"/>
          </p:cNvPicPr>
          <p:nvPr/>
        </p:nvPicPr>
        <p:blipFill>
          <a:blip r:embed="rId4">
            <a:extLst>
              <a:ext uri="{28A0092B-C50C-407E-A947-70E740481C1C}">
                <a14:useLocalDpi xmlns:a14="http://schemas.microsoft.com/office/drawing/2010/main" val="0"/>
              </a:ext>
            </a:extLst>
          </a:blip>
          <a:srcRect t="-587" r="11040"/>
          <a:stretch>
            <a:fillRect/>
          </a:stretch>
        </p:blipFill>
        <p:spPr bwMode="auto">
          <a:xfrm>
            <a:off x="2406650" y="2016125"/>
            <a:ext cx="2003425"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3">
            <a:extLst>
              <a:ext uri="{FF2B5EF4-FFF2-40B4-BE49-F238E27FC236}">
                <a16:creationId xmlns:a16="http://schemas.microsoft.com/office/drawing/2014/main" id="{22ED29F3-61BD-5387-39E6-CF09B445B50F}"/>
              </a:ext>
            </a:extLst>
          </p:cNvPr>
          <p:cNvPicPr>
            <a:picLocks noChangeAspect="1"/>
          </p:cNvPicPr>
          <p:nvPr/>
        </p:nvPicPr>
        <p:blipFill>
          <a:blip r:embed="rId5">
            <a:extLst>
              <a:ext uri="{28A0092B-C50C-407E-A947-70E740481C1C}">
                <a14:useLocalDpi xmlns:a14="http://schemas.microsoft.com/office/drawing/2010/main" val="0"/>
              </a:ext>
            </a:extLst>
          </a:blip>
          <a:srcRect l="6000" t="-3001" b="3001"/>
          <a:stretch>
            <a:fillRect/>
          </a:stretch>
        </p:blipFill>
        <p:spPr bwMode="auto">
          <a:xfrm>
            <a:off x="4540250" y="1963738"/>
            <a:ext cx="2173288"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4">
            <a:extLst>
              <a:ext uri="{FF2B5EF4-FFF2-40B4-BE49-F238E27FC236}">
                <a16:creationId xmlns:a16="http://schemas.microsoft.com/office/drawing/2014/main" id="{778F07F8-BC2A-471F-7913-F8DC114887A5}"/>
              </a:ext>
            </a:extLst>
          </p:cNvPr>
          <p:cNvPicPr>
            <a:picLocks noChangeAspect="1"/>
          </p:cNvPicPr>
          <p:nvPr/>
        </p:nvPicPr>
        <p:blipFill>
          <a:blip r:embed="rId6">
            <a:extLst>
              <a:ext uri="{28A0092B-C50C-407E-A947-70E740481C1C}">
                <a14:useLocalDpi xmlns:a14="http://schemas.microsoft.com/office/drawing/2010/main" val="0"/>
              </a:ext>
            </a:extLst>
          </a:blip>
          <a:srcRect r="6818"/>
          <a:stretch>
            <a:fillRect/>
          </a:stretch>
        </p:blipFill>
        <p:spPr bwMode="auto">
          <a:xfrm>
            <a:off x="6837363" y="2011363"/>
            <a:ext cx="212725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7">
            <a:extLst>
              <a:ext uri="{FF2B5EF4-FFF2-40B4-BE49-F238E27FC236}">
                <a16:creationId xmlns:a16="http://schemas.microsoft.com/office/drawing/2014/main" id="{90E21937-B9CB-46C0-9D2F-2FEA7248A92D}"/>
              </a:ext>
            </a:extLst>
          </p:cNvPr>
          <p:cNvPicPr>
            <a:picLocks noChangeAspect="1"/>
          </p:cNvPicPr>
          <p:nvPr/>
        </p:nvPicPr>
        <p:blipFill>
          <a:blip r:embed="rId7">
            <a:extLst>
              <a:ext uri="{28A0092B-C50C-407E-A947-70E740481C1C}">
                <a14:useLocalDpi xmlns:a14="http://schemas.microsoft.com/office/drawing/2010/main" val="0"/>
              </a:ext>
            </a:extLst>
          </a:blip>
          <a:srcRect l="13953"/>
          <a:stretch>
            <a:fillRect/>
          </a:stretch>
        </p:blipFill>
        <p:spPr bwMode="auto">
          <a:xfrm>
            <a:off x="203200" y="3676650"/>
            <a:ext cx="2076450"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9">
            <a:extLst>
              <a:ext uri="{FF2B5EF4-FFF2-40B4-BE49-F238E27FC236}">
                <a16:creationId xmlns:a16="http://schemas.microsoft.com/office/drawing/2014/main" id="{5E8B24A7-AE82-4D79-83BA-1DC38841152B}"/>
              </a:ext>
            </a:extLst>
          </p:cNvPr>
          <p:cNvPicPr>
            <a:picLocks noChangeAspect="1"/>
          </p:cNvPicPr>
          <p:nvPr/>
        </p:nvPicPr>
        <p:blipFill>
          <a:blip r:embed="rId8">
            <a:extLst>
              <a:ext uri="{28A0092B-C50C-407E-A947-70E740481C1C}">
                <a14:useLocalDpi xmlns:a14="http://schemas.microsoft.com/office/drawing/2010/main" val="0"/>
              </a:ext>
            </a:extLst>
          </a:blip>
          <a:srcRect l="9799" t="6122" r="18645" b="7681"/>
          <a:stretch>
            <a:fillRect/>
          </a:stretch>
        </p:blipFill>
        <p:spPr bwMode="auto">
          <a:xfrm>
            <a:off x="2420938" y="3676650"/>
            <a:ext cx="2006600"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10">
            <a:extLst>
              <a:ext uri="{FF2B5EF4-FFF2-40B4-BE49-F238E27FC236}">
                <a16:creationId xmlns:a16="http://schemas.microsoft.com/office/drawing/2014/main" id="{EAA70F82-49E8-243B-9D9B-7D9DE0F92189}"/>
              </a:ext>
            </a:extLst>
          </p:cNvPr>
          <p:cNvPicPr>
            <a:picLocks noChangeAspect="1"/>
          </p:cNvPicPr>
          <p:nvPr/>
        </p:nvPicPr>
        <p:blipFill>
          <a:blip r:embed="rId9">
            <a:extLst>
              <a:ext uri="{28A0092B-C50C-407E-A947-70E740481C1C}">
                <a14:useLocalDpi xmlns:a14="http://schemas.microsoft.com/office/drawing/2010/main" val="0"/>
              </a:ext>
            </a:extLst>
          </a:blip>
          <a:srcRect r="9312"/>
          <a:stretch>
            <a:fillRect/>
          </a:stretch>
        </p:blipFill>
        <p:spPr bwMode="auto">
          <a:xfrm>
            <a:off x="4540250" y="3676650"/>
            <a:ext cx="2192338"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1">
            <a:extLst>
              <a:ext uri="{FF2B5EF4-FFF2-40B4-BE49-F238E27FC236}">
                <a16:creationId xmlns:a16="http://schemas.microsoft.com/office/drawing/2014/main" id="{95A0BE84-7C64-FC43-43F3-6F11DC84BE6C}"/>
              </a:ext>
            </a:extLst>
          </p:cNvPr>
          <p:cNvPicPr>
            <a:picLocks noChangeAspect="1"/>
          </p:cNvPicPr>
          <p:nvPr/>
        </p:nvPicPr>
        <p:blipFill>
          <a:blip r:embed="rId10">
            <a:extLst>
              <a:ext uri="{28A0092B-C50C-407E-A947-70E740481C1C}">
                <a14:useLocalDpi xmlns:a14="http://schemas.microsoft.com/office/drawing/2010/main" val="0"/>
              </a:ext>
            </a:extLst>
          </a:blip>
          <a:srcRect l="13377" t="7863" r="12599" b="7088"/>
          <a:stretch>
            <a:fillRect/>
          </a:stretch>
        </p:blipFill>
        <p:spPr bwMode="auto">
          <a:xfrm>
            <a:off x="6837363" y="3671888"/>
            <a:ext cx="212725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TextBox 12">
            <a:extLst>
              <a:ext uri="{FF2B5EF4-FFF2-40B4-BE49-F238E27FC236}">
                <a16:creationId xmlns:a16="http://schemas.microsoft.com/office/drawing/2014/main" id="{9766AC7C-B3E6-6742-BADE-BB5F2A1A77BC}"/>
              </a:ext>
            </a:extLst>
          </p:cNvPr>
          <p:cNvSpPr txBox="1">
            <a:spLocks noChangeArrowheads="1"/>
          </p:cNvSpPr>
          <p:nvPr/>
        </p:nvSpPr>
        <p:spPr bwMode="auto">
          <a:xfrm>
            <a:off x="203199" y="5661025"/>
            <a:ext cx="87614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0"/>
              </a:spcBef>
              <a:buClrTx/>
              <a:buSzTx/>
              <a:buFontTx/>
              <a:buNone/>
            </a:pPr>
            <a:r>
              <a:rPr lang="en-US" altLang="en-US" sz="1600" dirty="0">
                <a:solidFill>
                  <a:schemeClr val="tx1"/>
                </a:solidFill>
                <a:latin typeface="Calibri" panose="020F0502020204030204" pitchFamily="34" charset="0"/>
                <a:cs typeface="Calibri" panose="020F0502020204030204" pitchFamily="34" charset="0"/>
              </a:rPr>
              <a:t>Unit helps students to learn the most updated demand on complexity and automation technology</a:t>
            </a:r>
            <a:r>
              <a:rPr lang="id-ID" altLang="en-US" sz="1600" dirty="0">
                <a:solidFill>
                  <a:schemeClr val="tx1"/>
                </a:solidFill>
                <a:latin typeface="Calibri" panose="020F0502020204030204" pitchFamily="34" charset="0"/>
                <a:cs typeface="Calibri" panose="020F0502020204030204" pitchFamily="34" charset="0"/>
              </a:rPr>
              <a:t>.</a:t>
            </a:r>
            <a:endParaRPr lang="en-US" altLang="en-US" sz="1600" dirty="0">
              <a:solidFill>
                <a:schemeClr val="tx1"/>
              </a:solidFill>
              <a:latin typeface="Calibri" panose="020F0502020204030204" pitchFamily="34" charset="0"/>
              <a:cs typeface="Calibri" panose="020F0502020204030204" pitchFamily="34" charset="0"/>
            </a:endParaRPr>
          </a:p>
          <a:p>
            <a:pPr algn="ctr" eaLnBrk="1" hangingPunct="1">
              <a:spcBef>
                <a:spcPct val="0"/>
              </a:spcBef>
              <a:buClrTx/>
              <a:buSzTx/>
              <a:buFontTx/>
              <a:buNone/>
            </a:pPr>
            <a:endParaRPr lang="id-ID" altLang="en-US" sz="1600" dirty="0">
              <a:solidFill>
                <a:schemeClr val="tx1"/>
              </a:solidFill>
              <a:latin typeface="Calibri" panose="020F0502020204030204" pitchFamily="34" charset="0"/>
              <a:cs typeface="Calibri" panose="020F0502020204030204" pitchFamily="34" charset="0"/>
            </a:endParaRPr>
          </a:p>
        </p:txBody>
      </p:sp>
      <p:pic>
        <p:nvPicPr>
          <p:cNvPr id="37901" name="Picture 4">
            <a:extLst>
              <a:ext uri="{FF2B5EF4-FFF2-40B4-BE49-F238E27FC236}">
                <a16:creationId xmlns:a16="http://schemas.microsoft.com/office/drawing/2014/main" id="{315D2C15-7CA6-5E26-D3DF-D53E4D3537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6784" y="157138"/>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2" name="Picture 5">
            <a:extLst>
              <a:ext uri="{FF2B5EF4-FFF2-40B4-BE49-F238E27FC236}">
                <a16:creationId xmlns:a16="http://schemas.microsoft.com/office/drawing/2014/main" id="{4981EE6E-6434-5EEC-06BA-7719A7BA27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1034" y="117450"/>
            <a:ext cx="12938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CE28A3A6-4324-28ED-9B5E-CE3CC52650C3}"/>
              </a:ext>
            </a:extLst>
          </p:cNvPr>
          <p:cNvSpPr>
            <a:spLocks noChangeArrowheads="1"/>
          </p:cNvSpPr>
          <p:nvPr/>
        </p:nvSpPr>
        <p:spPr bwMode="auto">
          <a:xfrm>
            <a:off x="738090" y="786888"/>
            <a:ext cx="5548507" cy="41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lnSpc>
                <a:spcPct val="115000"/>
              </a:lnSpc>
              <a:spcBef>
                <a:spcPct val="0"/>
              </a:spcBef>
              <a:buClrTx/>
              <a:buSzTx/>
              <a:buFontTx/>
              <a:buNone/>
            </a:pPr>
            <a:r>
              <a:rPr lang="en-US" altLang="en-US" sz="2000" dirty="0">
                <a:solidFill>
                  <a:schemeClr val="tx1"/>
                </a:solidFill>
                <a:latin typeface="Arial" panose="020B0604020202020204" pitchFamily="34" charset="0"/>
                <a:cs typeface="Arial" panose="020B0604020202020204" pitchFamily="34" charset="0"/>
              </a:rPr>
              <a:t>ATMI Machineries – Sheet Metal, Laser Cutting</a:t>
            </a:r>
          </a:p>
        </p:txBody>
      </p:sp>
      <p:sp>
        <p:nvSpPr>
          <p:cNvPr id="39939" name="Text Box 10">
            <a:extLst>
              <a:ext uri="{FF2B5EF4-FFF2-40B4-BE49-F238E27FC236}">
                <a16:creationId xmlns:a16="http://schemas.microsoft.com/office/drawing/2014/main" id="{B9B04321-68AD-65E5-462F-8E8404BAF319}"/>
              </a:ext>
            </a:extLst>
          </p:cNvPr>
          <p:cNvSpPr txBox="1">
            <a:spLocks noChangeArrowheads="1"/>
          </p:cNvSpPr>
          <p:nvPr/>
        </p:nvSpPr>
        <p:spPr bwMode="auto">
          <a:xfrm>
            <a:off x="2414588" y="2786658"/>
            <a:ext cx="2016125"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Panel Bender Salvagnini S4-P4</a:t>
            </a:r>
          </a:p>
        </p:txBody>
      </p:sp>
      <p:pic>
        <p:nvPicPr>
          <p:cNvPr id="39940" name="Picture 35">
            <a:extLst>
              <a:ext uri="{FF2B5EF4-FFF2-40B4-BE49-F238E27FC236}">
                <a16:creationId xmlns:a16="http://schemas.microsoft.com/office/drawing/2014/main" id="{9120D995-E349-5288-2759-936E51018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63" y="1724621"/>
            <a:ext cx="2012950"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11">
            <a:extLst>
              <a:ext uri="{FF2B5EF4-FFF2-40B4-BE49-F238E27FC236}">
                <a16:creationId xmlns:a16="http://schemas.microsoft.com/office/drawing/2014/main" id="{4ECC9768-DB84-0263-8614-7C948BD92A90}"/>
              </a:ext>
            </a:extLst>
          </p:cNvPr>
          <p:cNvSpPr txBox="1">
            <a:spLocks noChangeArrowheads="1"/>
          </p:cNvSpPr>
          <p:nvPr/>
        </p:nvSpPr>
        <p:spPr bwMode="auto">
          <a:xfrm>
            <a:off x="304800" y="2781896"/>
            <a:ext cx="22860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err="1">
                <a:solidFill>
                  <a:srgbClr val="4D4D4D"/>
                </a:solidFill>
                <a:latin typeface="Calibri" panose="020F0502020204030204" pitchFamily="34" charset="0"/>
                <a:cs typeface="Calibri" panose="020F0502020204030204" pitchFamily="34" charset="0"/>
              </a:rPr>
              <a:t>Trumpf</a:t>
            </a:r>
            <a:r>
              <a:rPr lang="en-GB" altLang="en-US" sz="1000" dirty="0">
                <a:solidFill>
                  <a:srgbClr val="4D4D4D"/>
                </a:solidFill>
                <a:latin typeface="Calibri" panose="020F0502020204030204" pitchFamily="34" charset="0"/>
                <a:cs typeface="Calibri" panose="020F0502020204030204" pitchFamily="34" charset="0"/>
              </a:rPr>
              <a:t> TCR 1000</a:t>
            </a:r>
          </a:p>
        </p:txBody>
      </p:sp>
      <p:sp>
        <p:nvSpPr>
          <p:cNvPr id="39942" name="Text Box 42">
            <a:extLst>
              <a:ext uri="{FF2B5EF4-FFF2-40B4-BE49-F238E27FC236}">
                <a16:creationId xmlns:a16="http://schemas.microsoft.com/office/drawing/2014/main" id="{E10F7434-D48D-35CB-F9F3-6EABB9AE9232}"/>
              </a:ext>
            </a:extLst>
          </p:cNvPr>
          <p:cNvSpPr txBox="1">
            <a:spLocks noChangeArrowheads="1"/>
          </p:cNvSpPr>
          <p:nvPr/>
        </p:nvSpPr>
        <p:spPr bwMode="auto">
          <a:xfrm>
            <a:off x="4613275" y="2886671"/>
            <a:ext cx="20923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Powder Coating - Oven</a:t>
            </a:r>
          </a:p>
        </p:txBody>
      </p:sp>
      <p:pic>
        <p:nvPicPr>
          <p:cNvPr id="39943" name="Picture 43">
            <a:extLst>
              <a:ext uri="{FF2B5EF4-FFF2-40B4-BE49-F238E27FC236}">
                <a16:creationId xmlns:a16="http://schemas.microsoft.com/office/drawing/2014/main" id="{EE1CE34E-33D4-0AA1-CE0E-8932041A7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363" y="1723033"/>
            <a:ext cx="202565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Text Box 42">
            <a:extLst>
              <a:ext uri="{FF2B5EF4-FFF2-40B4-BE49-F238E27FC236}">
                <a16:creationId xmlns:a16="http://schemas.microsoft.com/office/drawing/2014/main" id="{C5D64C57-9A04-F9CD-7DE2-67D5AAEE09F7}"/>
              </a:ext>
            </a:extLst>
          </p:cNvPr>
          <p:cNvSpPr txBox="1">
            <a:spLocks noChangeArrowheads="1"/>
          </p:cNvSpPr>
          <p:nvPr/>
        </p:nvSpPr>
        <p:spPr bwMode="auto">
          <a:xfrm>
            <a:off x="6746875" y="2866033"/>
            <a:ext cx="239712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Tru Bend 3180</a:t>
            </a:r>
          </a:p>
        </p:txBody>
      </p:sp>
      <p:pic>
        <p:nvPicPr>
          <p:cNvPr id="39945" name="Picture 2">
            <a:extLst>
              <a:ext uri="{FF2B5EF4-FFF2-40B4-BE49-F238E27FC236}">
                <a16:creationId xmlns:a16="http://schemas.microsoft.com/office/drawing/2014/main" id="{F5312648-3AF2-FBEC-9EF1-C93F9E62EB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188" y="1700808"/>
            <a:ext cx="20669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3">
            <a:extLst>
              <a:ext uri="{FF2B5EF4-FFF2-40B4-BE49-F238E27FC236}">
                <a16:creationId xmlns:a16="http://schemas.microsoft.com/office/drawing/2014/main" id="{426DBB70-F11F-D978-739B-94ECE44C5B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650" y="1724621"/>
            <a:ext cx="2011363"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7" name="Text Box 11">
            <a:extLst>
              <a:ext uri="{FF2B5EF4-FFF2-40B4-BE49-F238E27FC236}">
                <a16:creationId xmlns:a16="http://schemas.microsoft.com/office/drawing/2014/main" id="{905C0D9B-B1FC-39BB-F5C5-A25415623AF0}"/>
              </a:ext>
            </a:extLst>
          </p:cNvPr>
          <p:cNvSpPr txBox="1">
            <a:spLocks noChangeArrowheads="1"/>
          </p:cNvSpPr>
          <p:nvPr/>
        </p:nvSpPr>
        <p:spPr bwMode="auto">
          <a:xfrm>
            <a:off x="228600" y="4641677"/>
            <a:ext cx="10795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Robot Welding</a:t>
            </a:r>
          </a:p>
        </p:txBody>
      </p:sp>
      <p:sp>
        <p:nvSpPr>
          <p:cNvPr id="39948" name="Text Box 24">
            <a:extLst>
              <a:ext uri="{FF2B5EF4-FFF2-40B4-BE49-F238E27FC236}">
                <a16:creationId xmlns:a16="http://schemas.microsoft.com/office/drawing/2014/main" id="{CE7B93F1-5F5B-2A29-356C-858F30426399}"/>
              </a:ext>
            </a:extLst>
          </p:cNvPr>
          <p:cNvSpPr txBox="1">
            <a:spLocks noChangeArrowheads="1"/>
          </p:cNvSpPr>
          <p:nvPr/>
        </p:nvSpPr>
        <p:spPr bwMode="auto">
          <a:xfrm>
            <a:off x="6757988" y="4530552"/>
            <a:ext cx="2133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Tru Bend 3066</a:t>
            </a:r>
          </a:p>
        </p:txBody>
      </p:sp>
      <p:pic>
        <p:nvPicPr>
          <p:cNvPr id="39949" name="Picture 39">
            <a:extLst>
              <a:ext uri="{FF2B5EF4-FFF2-40B4-BE49-F238E27FC236}">
                <a16:creationId xmlns:a16="http://schemas.microsoft.com/office/drawing/2014/main" id="{D91458F7-D661-BFC4-9D11-1D5C7AF77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4188" y="3387552"/>
            <a:ext cx="2046287"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43">
            <a:extLst>
              <a:ext uri="{FF2B5EF4-FFF2-40B4-BE49-F238E27FC236}">
                <a16:creationId xmlns:a16="http://schemas.microsoft.com/office/drawing/2014/main" id="{FEC4A86C-4C34-6D54-8635-5C00099B7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4550" y="3393902"/>
            <a:ext cx="2039938"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1" name="Picture 13">
            <a:extLst>
              <a:ext uri="{FF2B5EF4-FFF2-40B4-BE49-F238E27FC236}">
                <a16:creationId xmlns:a16="http://schemas.microsoft.com/office/drawing/2014/main" id="{FC1E7BB8-1F0F-F8F7-5B98-171B079661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6663" y="3409777"/>
            <a:ext cx="201295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2" name="Picture 3">
            <a:extLst>
              <a:ext uri="{FF2B5EF4-FFF2-40B4-BE49-F238E27FC236}">
                <a16:creationId xmlns:a16="http://schemas.microsoft.com/office/drawing/2014/main" id="{83F14DEC-4B61-0D38-1AD5-1A9301B466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663" y="3393902"/>
            <a:ext cx="203835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3" name="Text Box 45">
            <a:extLst>
              <a:ext uri="{FF2B5EF4-FFF2-40B4-BE49-F238E27FC236}">
                <a16:creationId xmlns:a16="http://schemas.microsoft.com/office/drawing/2014/main" id="{2128D73B-E789-5CDC-383A-EEE6FA48E44C}"/>
              </a:ext>
            </a:extLst>
          </p:cNvPr>
          <p:cNvSpPr txBox="1">
            <a:spLocks noChangeArrowheads="1"/>
          </p:cNvSpPr>
          <p:nvPr/>
        </p:nvSpPr>
        <p:spPr bwMode="auto">
          <a:xfrm>
            <a:off x="6729413" y="6173093"/>
            <a:ext cx="1957387"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000">
                <a:solidFill>
                  <a:srgbClr val="4D4D4D"/>
                </a:solidFill>
                <a:latin typeface="Calibri" panose="020F0502020204030204" pitchFamily="34" charset="0"/>
                <a:cs typeface="Calibri" panose="020F0502020204030204" pitchFamily="34" charset="0"/>
              </a:rPr>
              <a:t>Tru Punch 200</a:t>
            </a:r>
            <a:endParaRPr lang="en-GB" altLang="en-US" sz="1000">
              <a:solidFill>
                <a:srgbClr val="4D4D4D"/>
              </a:solidFill>
              <a:latin typeface="Calibri" panose="020F0502020204030204" pitchFamily="34" charset="0"/>
              <a:cs typeface="Calibri" panose="020F0502020204030204" pitchFamily="34" charset="0"/>
            </a:endParaRPr>
          </a:p>
        </p:txBody>
      </p:sp>
      <p:pic>
        <p:nvPicPr>
          <p:cNvPr id="39954" name="Picture 82">
            <a:extLst>
              <a:ext uri="{FF2B5EF4-FFF2-40B4-BE49-F238E27FC236}">
                <a16:creationId xmlns:a16="http://schemas.microsoft.com/office/drawing/2014/main" id="{1537EF2B-405F-C57D-6FE4-9E1910B948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13245"/>
          <a:stretch>
            <a:fillRect/>
          </a:stretch>
        </p:blipFill>
        <p:spPr bwMode="auto">
          <a:xfrm>
            <a:off x="6842125" y="4968181"/>
            <a:ext cx="206851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5" name="Picture 83">
            <a:extLst>
              <a:ext uri="{FF2B5EF4-FFF2-40B4-BE49-F238E27FC236}">
                <a16:creationId xmlns:a16="http://schemas.microsoft.com/office/drawing/2014/main" id="{773A4378-CFA5-1A9B-DABF-8A568D9EAF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4550" y="4982468"/>
            <a:ext cx="2049463"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6" name="Text Box 10">
            <a:extLst>
              <a:ext uri="{FF2B5EF4-FFF2-40B4-BE49-F238E27FC236}">
                <a16:creationId xmlns:a16="http://schemas.microsoft.com/office/drawing/2014/main" id="{D91D56B1-890B-C6C3-6CE2-899BA4E3A889}"/>
              </a:ext>
            </a:extLst>
          </p:cNvPr>
          <p:cNvSpPr txBox="1">
            <a:spLocks noChangeArrowheads="1"/>
          </p:cNvSpPr>
          <p:nvPr/>
        </p:nvSpPr>
        <p:spPr bwMode="auto">
          <a:xfrm>
            <a:off x="4567238" y="6316614"/>
            <a:ext cx="2001838" cy="25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err="1">
                <a:solidFill>
                  <a:srgbClr val="4D4D4D"/>
                </a:solidFill>
                <a:latin typeface="Calibri" panose="020F0502020204030204" pitchFamily="34" charset="0"/>
                <a:cs typeface="Calibri" panose="020F0502020204030204" pitchFamily="34" charset="0"/>
              </a:rPr>
              <a:t>Trumpf</a:t>
            </a:r>
            <a:r>
              <a:rPr lang="en-GB" altLang="en-US" sz="1000" dirty="0">
                <a:solidFill>
                  <a:srgbClr val="4D4D4D"/>
                </a:solidFill>
                <a:latin typeface="Calibri" panose="020F0502020204030204" pitchFamily="34" charset="0"/>
                <a:cs typeface="Calibri" panose="020F0502020204030204" pitchFamily="34" charset="0"/>
              </a:rPr>
              <a:t> Laser Cutting 3040</a:t>
            </a:r>
          </a:p>
        </p:txBody>
      </p:sp>
      <p:sp>
        <p:nvSpPr>
          <p:cNvPr id="39957" name="Text Box 45">
            <a:extLst>
              <a:ext uri="{FF2B5EF4-FFF2-40B4-BE49-F238E27FC236}">
                <a16:creationId xmlns:a16="http://schemas.microsoft.com/office/drawing/2014/main" id="{C03C82ED-9F6C-8771-B453-0E0509B97C52}"/>
              </a:ext>
            </a:extLst>
          </p:cNvPr>
          <p:cNvSpPr txBox="1">
            <a:spLocks noChangeArrowheads="1"/>
          </p:cNvSpPr>
          <p:nvPr/>
        </p:nvSpPr>
        <p:spPr bwMode="auto">
          <a:xfrm>
            <a:off x="304800" y="6125468"/>
            <a:ext cx="20383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000">
                <a:solidFill>
                  <a:srgbClr val="4D4D4D"/>
                </a:solidFill>
                <a:latin typeface="Calibri" panose="020F0502020204030204" pitchFamily="34" charset="0"/>
                <a:cs typeface="Calibri" panose="020F0502020204030204" pitchFamily="34" charset="0"/>
              </a:rPr>
              <a:t>Tru Bend 7036 </a:t>
            </a:r>
            <a:endParaRPr lang="en-GB" altLang="en-US" sz="1000">
              <a:solidFill>
                <a:srgbClr val="4D4D4D"/>
              </a:solidFill>
              <a:latin typeface="Calibri" panose="020F0502020204030204" pitchFamily="34" charset="0"/>
              <a:cs typeface="Calibri" panose="020F0502020204030204" pitchFamily="34" charset="0"/>
            </a:endParaRPr>
          </a:p>
        </p:txBody>
      </p:sp>
      <p:pic>
        <p:nvPicPr>
          <p:cNvPr id="39958" name="Picture 87">
            <a:extLst>
              <a:ext uri="{FF2B5EF4-FFF2-40B4-BE49-F238E27FC236}">
                <a16:creationId xmlns:a16="http://schemas.microsoft.com/office/drawing/2014/main" id="{08BE6797-057F-7CFE-8441-5208FF8BC6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4993581"/>
            <a:ext cx="2005013"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9" name="Picture 5">
            <a:extLst>
              <a:ext uri="{FF2B5EF4-FFF2-40B4-BE49-F238E27FC236}">
                <a16:creationId xmlns:a16="http://schemas.microsoft.com/office/drawing/2014/main" id="{FF081C29-71C5-4F7B-745B-E60B61C3AE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1425" y="4993581"/>
            <a:ext cx="2001838"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0" name="Text Box 45">
            <a:extLst>
              <a:ext uri="{FF2B5EF4-FFF2-40B4-BE49-F238E27FC236}">
                <a16:creationId xmlns:a16="http://schemas.microsoft.com/office/drawing/2014/main" id="{0E061008-7D99-1D3B-D85E-7A2D0781ED96}"/>
              </a:ext>
            </a:extLst>
          </p:cNvPr>
          <p:cNvSpPr txBox="1">
            <a:spLocks noChangeArrowheads="1"/>
          </p:cNvSpPr>
          <p:nvPr/>
        </p:nvSpPr>
        <p:spPr bwMode="auto">
          <a:xfrm>
            <a:off x="2465388" y="6138168"/>
            <a:ext cx="203993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000">
                <a:solidFill>
                  <a:srgbClr val="4D4D4D"/>
                </a:solidFill>
                <a:latin typeface="Calibri" panose="020F0502020204030204" pitchFamily="34" charset="0"/>
                <a:cs typeface="Calibri" panose="020F0502020204030204" pitchFamily="34" charset="0"/>
              </a:rPr>
              <a:t>Tru Bend 5130</a:t>
            </a:r>
            <a:endParaRPr lang="en-GB" altLang="en-US" sz="1000">
              <a:solidFill>
                <a:srgbClr val="4D4D4D"/>
              </a:solidFill>
              <a:latin typeface="Calibri" panose="020F0502020204030204" pitchFamily="34" charset="0"/>
              <a:cs typeface="Calibri" panose="020F0502020204030204" pitchFamily="34" charset="0"/>
            </a:endParaRPr>
          </a:p>
        </p:txBody>
      </p:sp>
      <p:sp>
        <p:nvSpPr>
          <p:cNvPr id="39961" name="Text Box 11">
            <a:extLst>
              <a:ext uri="{FF2B5EF4-FFF2-40B4-BE49-F238E27FC236}">
                <a16:creationId xmlns:a16="http://schemas.microsoft.com/office/drawing/2014/main" id="{A46C4E47-221C-CAEA-CD14-D6F2CEFF872F}"/>
              </a:ext>
            </a:extLst>
          </p:cNvPr>
          <p:cNvSpPr txBox="1">
            <a:spLocks noChangeArrowheads="1"/>
          </p:cNvSpPr>
          <p:nvPr/>
        </p:nvSpPr>
        <p:spPr bwMode="auto">
          <a:xfrm>
            <a:off x="2438400" y="4641677"/>
            <a:ext cx="184308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Various Manual Welding</a:t>
            </a:r>
          </a:p>
        </p:txBody>
      </p:sp>
      <p:sp>
        <p:nvSpPr>
          <p:cNvPr id="39962" name="Text Box 11">
            <a:extLst>
              <a:ext uri="{FF2B5EF4-FFF2-40B4-BE49-F238E27FC236}">
                <a16:creationId xmlns:a16="http://schemas.microsoft.com/office/drawing/2014/main" id="{7B98FA26-1CEC-A0F2-1C86-E15FCAD6DBC0}"/>
              </a:ext>
            </a:extLst>
          </p:cNvPr>
          <p:cNvSpPr txBox="1">
            <a:spLocks noChangeArrowheads="1"/>
          </p:cNvSpPr>
          <p:nvPr/>
        </p:nvSpPr>
        <p:spPr bwMode="auto">
          <a:xfrm>
            <a:off x="4572000" y="4641677"/>
            <a:ext cx="184308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Tumpf Laser Cutting 3030</a:t>
            </a:r>
          </a:p>
        </p:txBody>
      </p:sp>
      <p:pic>
        <p:nvPicPr>
          <p:cNvPr id="4" name="Picture 4">
            <a:extLst>
              <a:ext uri="{FF2B5EF4-FFF2-40B4-BE49-F238E27FC236}">
                <a16:creationId xmlns:a16="http://schemas.microsoft.com/office/drawing/2014/main" id="{1663BB08-DE89-5CC7-0D45-9140F94770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56784" y="157138"/>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1D556F4E-C75D-89D0-BFC4-8749AB2764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01034" y="117450"/>
            <a:ext cx="12938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28B178B0-278F-9B67-88E9-36598494C134}"/>
              </a:ext>
            </a:extLst>
          </p:cNvPr>
          <p:cNvSpPr>
            <a:spLocks noChangeArrowheads="1"/>
          </p:cNvSpPr>
          <p:nvPr/>
        </p:nvSpPr>
        <p:spPr bwMode="auto">
          <a:xfrm>
            <a:off x="619816" y="743697"/>
            <a:ext cx="8371655" cy="38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lnSpc>
                <a:spcPct val="115000"/>
              </a:lnSpc>
              <a:spcBef>
                <a:spcPct val="0"/>
              </a:spcBef>
              <a:buClrTx/>
              <a:buSzTx/>
              <a:buFontTx/>
              <a:buNone/>
            </a:pPr>
            <a:r>
              <a:rPr lang="en-US" altLang="en-US" dirty="0">
                <a:solidFill>
                  <a:schemeClr val="tx1"/>
                </a:solidFill>
                <a:latin typeface="Arial" panose="020B0604020202020204" pitchFamily="34" charset="0"/>
                <a:cs typeface="Arial" panose="020B0604020202020204" pitchFamily="34" charset="0"/>
              </a:rPr>
              <a:t>ATMI Machineries – Mold Making, Plastic Injection, Product Development</a:t>
            </a:r>
          </a:p>
        </p:txBody>
      </p:sp>
      <p:sp>
        <p:nvSpPr>
          <p:cNvPr id="41987" name="Text Box 10">
            <a:extLst>
              <a:ext uri="{FF2B5EF4-FFF2-40B4-BE49-F238E27FC236}">
                <a16:creationId xmlns:a16="http://schemas.microsoft.com/office/drawing/2014/main" id="{06A735EB-1E61-D1F2-7324-284E20A3BEF7}"/>
              </a:ext>
            </a:extLst>
          </p:cNvPr>
          <p:cNvSpPr txBox="1">
            <a:spLocks noChangeArrowheads="1"/>
          </p:cNvSpPr>
          <p:nvPr/>
        </p:nvSpPr>
        <p:spPr bwMode="auto">
          <a:xfrm>
            <a:off x="2414588" y="2759646"/>
            <a:ext cx="201612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EDM (AGIE Charmilles, Makino)</a:t>
            </a:r>
          </a:p>
        </p:txBody>
      </p:sp>
      <p:pic>
        <p:nvPicPr>
          <p:cNvPr id="41988" name="Picture 35">
            <a:extLst>
              <a:ext uri="{FF2B5EF4-FFF2-40B4-BE49-F238E27FC236}">
                <a16:creationId xmlns:a16="http://schemas.microsoft.com/office/drawing/2014/main" id="{0D56DBD2-1346-36FC-0488-2121D6474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24" r="19794"/>
          <a:stretch>
            <a:fillRect/>
          </a:stretch>
        </p:blipFill>
        <p:spPr bwMode="auto">
          <a:xfrm>
            <a:off x="2506663" y="1353121"/>
            <a:ext cx="1885950"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 Box 11">
            <a:extLst>
              <a:ext uri="{FF2B5EF4-FFF2-40B4-BE49-F238E27FC236}">
                <a16:creationId xmlns:a16="http://schemas.microsoft.com/office/drawing/2014/main" id="{EB7FDBA0-DF85-7BFA-39BF-55DE32E2BA08}"/>
              </a:ext>
            </a:extLst>
          </p:cNvPr>
          <p:cNvSpPr txBox="1">
            <a:spLocks noChangeArrowheads="1"/>
          </p:cNvSpPr>
          <p:nvPr/>
        </p:nvSpPr>
        <p:spPr bwMode="auto">
          <a:xfrm>
            <a:off x="304800" y="2739008"/>
            <a:ext cx="22860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Wire Cut (AGIE Charmilles, Fanuc)</a:t>
            </a:r>
          </a:p>
        </p:txBody>
      </p:sp>
      <p:sp>
        <p:nvSpPr>
          <p:cNvPr id="41990" name="Text Box 42">
            <a:extLst>
              <a:ext uri="{FF2B5EF4-FFF2-40B4-BE49-F238E27FC236}">
                <a16:creationId xmlns:a16="http://schemas.microsoft.com/office/drawing/2014/main" id="{041468F7-988E-E143-4B4B-ED1A87482851}"/>
              </a:ext>
            </a:extLst>
          </p:cNvPr>
          <p:cNvSpPr txBox="1">
            <a:spLocks noChangeArrowheads="1"/>
          </p:cNvSpPr>
          <p:nvPr/>
        </p:nvSpPr>
        <p:spPr bwMode="auto">
          <a:xfrm>
            <a:off x="4487863" y="2823146"/>
            <a:ext cx="20923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CNC Milling – 5 axis (DMG Mori)</a:t>
            </a:r>
          </a:p>
        </p:txBody>
      </p:sp>
      <p:pic>
        <p:nvPicPr>
          <p:cNvPr id="41991" name="Picture 43">
            <a:extLst>
              <a:ext uri="{FF2B5EF4-FFF2-40B4-BE49-F238E27FC236}">
                <a16:creationId xmlns:a16="http://schemas.microsoft.com/office/drawing/2014/main" id="{89804AFD-F742-4077-657C-DE09E4F16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103" r="9064"/>
          <a:stretch>
            <a:fillRect/>
          </a:stretch>
        </p:blipFill>
        <p:spPr bwMode="auto">
          <a:xfrm>
            <a:off x="4548188" y="1353121"/>
            <a:ext cx="215741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 Box 42">
            <a:extLst>
              <a:ext uri="{FF2B5EF4-FFF2-40B4-BE49-F238E27FC236}">
                <a16:creationId xmlns:a16="http://schemas.microsoft.com/office/drawing/2014/main" id="{438871D8-4624-9D34-2C1D-73B3CAECCC79}"/>
              </a:ext>
            </a:extLst>
          </p:cNvPr>
          <p:cNvSpPr txBox="1">
            <a:spLocks noChangeArrowheads="1"/>
          </p:cNvSpPr>
          <p:nvPr/>
        </p:nvSpPr>
        <p:spPr bwMode="auto">
          <a:xfrm>
            <a:off x="6746875" y="2835846"/>
            <a:ext cx="23971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Milling CNC 1500 x 800 (YCM, Makino)</a:t>
            </a:r>
          </a:p>
        </p:txBody>
      </p:sp>
      <p:pic>
        <p:nvPicPr>
          <p:cNvPr id="41993" name="Picture 2">
            <a:extLst>
              <a:ext uri="{FF2B5EF4-FFF2-40B4-BE49-F238E27FC236}">
                <a16:creationId xmlns:a16="http://schemas.microsoft.com/office/drawing/2014/main" id="{DB34577E-701F-582A-4D27-B3FD9C722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3589" t="30988" r="8891" b="44473"/>
          <a:stretch>
            <a:fillRect/>
          </a:stretch>
        </p:blipFill>
        <p:spPr bwMode="auto">
          <a:xfrm>
            <a:off x="6834188" y="1318196"/>
            <a:ext cx="2173287"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3">
            <a:extLst>
              <a:ext uri="{FF2B5EF4-FFF2-40B4-BE49-F238E27FC236}">
                <a16:creationId xmlns:a16="http://schemas.microsoft.com/office/drawing/2014/main" id="{52F695FE-3A44-6BC3-119E-DAF084FA4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827" t="57004" r="71228" b="17863"/>
          <a:stretch>
            <a:fillRect/>
          </a:stretch>
        </p:blipFill>
        <p:spPr bwMode="auto">
          <a:xfrm>
            <a:off x="374650" y="1353121"/>
            <a:ext cx="20113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5" name="Text Box 11">
            <a:extLst>
              <a:ext uri="{FF2B5EF4-FFF2-40B4-BE49-F238E27FC236}">
                <a16:creationId xmlns:a16="http://schemas.microsoft.com/office/drawing/2014/main" id="{4371BEEA-82B7-C6B2-C0A4-4CA40F67E658}"/>
              </a:ext>
            </a:extLst>
          </p:cNvPr>
          <p:cNvSpPr txBox="1">
            <a:spLocks noChangeArrowheads="1"/>
          </p:cNvSpPr>
          <p:nvPr/>
        </p:nvSpPr>
        <p:spPr bwMode="auto">
          <a:xfrm>
            <a:off x="304800" y="4704408"/>
            <a:ext cx="6931496" cy="3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rgbClr val="4D4D4D"/>
                </a:solidFill>
                <a:latin typeface="Calibri" panose="020F0502020204030204" pitchFamily="34" charset="0"/>
                <a:cs typeface="Calibri" panose="020F0502020204030204" pitchFamily="34" charset="0"/>
              </a:rPr>
              <a:t>Plastic Injection : Toshiba Japan – 75T, 80T, 100T, 180T, Arburg 80T, 130T, </a:t>
            </a:r>
            <a:r>
              <a:rPr lang="en-GB" altLang="en-US" sz="1000" dirty="0" err="1">
                <a:solidFill>
                  <a:srgbClr val="4D4D4D"/>
                </a:solidFill>
                <a:latin typeface="Calibri" panose="020F0502020204030204" pitchFamily="34" charset="0"/>
                <a:cs typeface="Calibri" panose="020F0502020204030204" pitchFamily="34" charset="0"/>
              </a:rPr>
              <a:t>Kawaguci</a:t>
            </a:r>
            <a:r>
              <a:rPr lang="en-GB" altLang="en-US" sz="1000" dirty="0">
                <a:solidFill>
                  <a:srgbClr val="4D4D4D"/>
                </a:solidFill>
                <a:latin typeface="Calibri" panose="020F0502020204030204" pitchFamily="34" charset="0"/>
                <a:cs typeface="Calibri" panose="020F0502020204030204" pitchFamily="34" charset="0"/>
              </a:rPr>
              <a:t> 140T, JSW 150T</a:t>
            </a:r>
          </a:p>
        </p:txBody>
      </p:sp>
      <p:sp>
        <p:nvSpPr>
          <p:cNvPr id="41996" name="Text Box 24">
            <a:extLst>
              <a:ext uri="{FF2B5EF4-FFF2-40B4-BE49-F238E27FC236}">
                <a16:creationId xmlns:a16="http://schemas.microsoft.com/office/drawing/2014/main" id="{33C06833-0089-3444-4970-58FF6B1F4698}"/>
              </a:ext>
            </a:extLst>
          </p:cNvPr>
          <p:cNvSpPr txBox="1">
            <a:spLocks noChangeArrowheads="1"/>
          </p:cNvSpPr>
          <p:nvPr/>
        </p:nvSpPr>
        <p:spPr bwMode="auto">
          <a:xfrm>
            <a:off x="6781800" y="4547592"/>
            <a:ext cx="2133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High Speed Stamping, Haulick 50T</a:t>
            </a:r>
          </a:p>
        </p:txBody>
      </p:sp>
      <p:pic>
        <p:nvPicPr>
          <p:cNvPr id="41997" name="Picture 39" descr="IGI_ATMI_Solo025 (1)">
            <a:extLst>
              <a:ext uri="{FF2B5EF4-FFF2-40B4-BE49-F238E27FC236}">
                <a16:creationId xmlns:a16="http://schemas.microsoft.com/office/drawing/2014/main" id="{86B48A39-E200-3B89-2AD7-459654B616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8153" b="7143"/>
          <a:stretch>
            <a:fillRect/>
          </a:stretch>
        </p:blipFill>
        <p:spPr bwMode="auto">
          <a:xfrm>
            <a:off x="6905625" y="3252192"/>
            <a:ext cx="1916113"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43">
            <a:extLst>
              <a:ext uri="{FF2B5EF4-FFF2-40B4-BE49-F238E27FC236}">
                <a16:creationId xmlns:a16="http://schemas.microsoft.com/office/drawing/2014/main" id="{2A53C03F-9B48-1417-2E5E-7A34801B7E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20520" b="9940"/>
          <a:stretch>
            <a:fillRect/>
          </a:stretch>
        </p:blipFill>
        <p:spPr bwMode="auto">
          <a:xfrm>
            <a:off x="5099050" y="3252192"/>
            <a:ext cx="1447800"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0" name="Picture 13">
            <a:extLst>
              <a:ext uri="{FF2B5EF4-FFF2-40B4-BE49-F238E27FC236}">
                <a16:creationId xmlns:a16="http://schemas.microsoft.com/office/drawing/2014/main" id="{71BA3BA2-2377-9513-CE67-89F83FA517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2830" r="5914"/>
          <a:stretch>
            <a:fillRect/>
          </a:stretch>
        </p:blipFill>
        <p:spPr bwMode="auto">
          <a:xfrm>
            <a:off x="2898775" y="3252192"/>
            <a:ext cx="2182813"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1" name="Picture 3">
            <a:extLst>
              <a:ext uri="{FF2B5EF4-FFF2-40B4-BE49-F238E27FC236}">
                <a16:creationId xmlns:a16="http://schemas.microsoft.com/office/drawing/2014/main" id="{BF0F7D1B-D2BF-4178-4CFA-0A89C02506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5576"/>
          <a:stretch>
            <a:fillRect/>
          </a:stretch>
        </p:blipFill>
        <p:spPr bwMode="auto">
          <a:xfrm>
            <a:off x="381000" y="3260129"/>
            <a:ext cx="2519363"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2" name="Text Box 42">
            <a:extLst>
              <a:ext uri="{FF2B5EF4-FFF2-40B4-BE49-F238E27FC236}">
                <a16:creationId xmlns:a16="http://schemas.microsoft.com/office/drawing/2014/main" id="{01C799FD-FD9B-4150-2F32-91F3BA854784}"/>
              </a:ext>
            </a:extLst>
          </p:cNvPr>
          <p:cNvSpPr txBox="1">
            <a:spLocks noChangeArrowheads="1"/>
          </p:cNvSpPr>
          <p:nvPr/>
        </p:nvSpPr>
        <p:spPr bwMode="auto">
          <a:xfrm>
            <a:off x="4505325" y="6454725"/>
            <a:ext cx="26574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MFI Testing</a:t>
            </a:r>
          </a:p>
        </p:txBody>
      </p:sp>
      <p:sp>
        <p:nvSpPr>
          <p:cNvPr id="42003" name="Text Box 45">
            <a:extLst>
              <a:ext uri="{FF2B5EF4-FFF2-40B4-BE49-F238E27FC236}">
                <a16:creationId xmlns:a16="http://schemas.microsoft.com/office/drawing/2014/main" id="{625A770B-8487-9762-3196-A96FB4DF0515}"/>
              </a:ext>
            </a:extLst>
          </p:cNvPr>
          <p:cNvSpPr txBox="1">
            <a:spLocks noChangeArrowheads="1"/>
          </p:cNvSpPr>
          <p:nvPr/>
        </p:nvSpPr>
        <p:spPr bwMode="auto">
          <a:xfrm>
            <a:off x="7415213" y="6488062"/>
            <a:ext cx="1957387"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000">
                <a:solidFill>
                  <a:srgbClr val="4D4D4D"/>
                </a:solidFill>
                <a:latin typeface="Calibri" panose="020F0502020204030204" pitchFamily="34" charset="0"/>
                <a:cs typeface="Calibri" panose="020F0502020204030204" pitchFamily="34" charset="0"/>
              </a:rPr>
              <a:t>Environmental Testing</a:t>
            </a:r>
            <a:endParaRPr lang="en-GB" altLang="en-US" sz="1000">
              <a:solidFill>
                <a:srgbClr val="4D4D4D"/>
              </a:solidFill>
              <a:latin typeface="Calibri" panose="020F0502020204030204" pitchFamily="34" charset="0"/>
              <a:cs typeface="Calibri" panose="020F0502020204030204" pitchFamily="34" charset="0"/>
            </a:endParaRPr>
          </a:p>
        </p:txBody>
      </p:sp>
      <p:pic>
        <p:nvPicPr>
          <p:cNvPr id="42004" name="Picture 82">
            <a:extLst>
              <a:ext uri="{FF2B5EF4-FFF2-40B4-BE49-F238E27FC236}">
                <a16:creationId xmlns:a16="http://schemas.microsoft.com/office/drawing/2014/main" id="{5E8E0A0C-D1F0-3BBB-2E97-B3FB844C94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0225" y="4899322"/>
            <a:ext cx="193357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83">
            <a:extLst>
              <a:ext uri="{FF2B5EF4-FFF2-40B4-BE49-F238E27FC236}">
                <a16:creationId xmlns:a16="http://schemas.microsoft.com/office/drawing/2014/main" id="{572321B1-6351-4EB0-0212-8B01E37D97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7863" y="4964410"/>
            <a:ext cx="1303337"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6" name="Picture 84">
            <a:extLst>
              <a:ext uri="{FF2B5EF4-FFF2-40B4-BE49-F238E27FC236}">
                <a16:creationId xmlns:a16="http://schemas.microsoft.com/office/drawing/2014/main" id="{A11675EE-1D6B-9461-32C2-FD9D71EB60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15213" y="4944678"/>
            <a:ext cx="1500187" cy="174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7" name="Text Box 10">
            <a:extLst>
              <a:ext uri="{FF2B5EF4-FFF2-40B4-BE49-F238E27FC236}">
                <a16:creationId xmlns:a16="http://schemas.microsoft.com/office/drawing/2014/main" id="{B31D744B-A456-26B2-E801-D38D75285D26}"/>
              </a:ext>
            </a:extLst>
          </p:cNvPr>
          <p:cNvSpPr txBox="1">
            <a:spLocks noChangeArrowheads="1"/>
          </p:cNvSpPr>
          <p:nvPr/>
        </p:nvSpPr>
        <p:spPr bwMode="auto">
          <a:xfrm>
            <a:off x="5854700" y="6411862"/>
            <a:ext cx="27559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4D4D4D"/>
                </a:solidFill>
                <a:latin typeface="Calibri" panose="020F0502020204030204" pitchFamily="34" charset="0"/>
                <a:cs typeface="Calibri" panose="020F0502020204030204" pitchFamily="34" charset="0"/>
              </a:rPr>
              <a:t>Density Testing</a:t>
            </a:r>
          </a:p>
        </p:txBody>
      </p:sp>
      <p:sp>
        <p:nvSpPr>
          <p:cNvPr id="42008" name="Text Box 45">
            <a:extLst>
              <a:ext uri="{FF2B5EF4-FFF2-40B4-BE49-F238E27FC236}">
                <a16:creationId xmlns:a16="http://schemas.microsoft.com/office/drawing/2014/main" id="{7AAD3A5B-5D2E-C169-8AD0-76C6BDCEBD26}"/>
              </a:ext>
            </a:extLst>
          </p:cNvPr>
          <p:cNvSpPr txBox="1">
            <a:spLocks noChangeArrowheads="1"/>
          </p:cNvSpPr>
          <p:nvPr/>
        </p:nvSpPr>
        <p:spPr bwMode="auto">
          <a:xfrm>
            <a:off x="304800" y="6309320"/>
            <a:ext cx="203835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000" dirty="0">
                <a:solidFill>
                  <a:srgbClr val="4D4D4D"/>
                </a:solidFill>
                <a:latin typeface="Calibri" panose="020F0502020204030204" pitchFamily="34" charset="0"/>
                <a:cs typeface="Calibri" panose="020F0502020204030204" pitchFamily="34" charset="0"/>
              </a:rPr>
              <a:t>3D Scanning</a:t>
            </a:r>
            <a:endParaRPr lang="en-GB" altLang="en-US" sz="1000" dirty="0">
              <a:solidFill>
                <a:srgbClr val="4D4D4D"/>
              </a:solidFill>
              <a:latin typeface="Calibri" panose="020F0502020204030204" pitchFamily="34" charset="0"/>
              <a:cs typeface="Calibri" panose="020F0502020204030204" pitchFamily="34" charset="0"/>
            </a:endParaRPr>
          </a:p>
        </p:txBody>
      </p:sp>
      <p:pic>
        <p:nvPicPr>
          <p:cNvPr id="42009" name="Picture 87">
            <a:extLst>
              <a:ext uri="{FF2B5EF4-FFF2-40B4-BE49-F238E27FC236}">
                <a16:creationId xmlns:a16="http://schemas.microsoft.com/office/drawing/2014/main" id="{98F80FD3-6D4C-6526-E928-B2A3B62C31A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1562" t="-1666" r="14375" b="2"/>
          <a:stretch>
            <a:fillRect/>
          </a:stretch>
        </p:blipFill>
        <p:spPr bwMode="auto">
          <a:xfrm>
            <a:off x="381000" y="4958060"/>
            <a:ext cx="191135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0" name="Picture 5">
            <a:extLst>
              <a:ext uri="{FF2B5EF4-FFF2-40B4-BE49-F238E27FC236}">
                <a16:creationId xmlns:a16="http://schemas.microsoft.com/office/drawing/2014/main" id="{AE04E3B9-F0F3-489B-A892-A72EA4F728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25000" b="19786"/>
          <a:stretch>
            <a:fillRect/>
          </a:stretch>
        </p:blipFill>
        <p:spPr bwMode="auto">
          <a:xfrm>
            <a:off x="2343150" y="4964410"/>
            <a:ext cx="2060575"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11" name="Text Box 45">
            <a:extLst>
              <a:ext uri="{FF2B5EF4-FFF2-40B4-BE49-F238E27FC236}">
                <a16:creationId xmlns:a16="http://schemas.microsoft.com/office/drawing/2014/main" id="{F4546ABF-D1DD-AF37-EC8B-D1533DD3ABA8}"/>
              </a:ext>
            </a:extLst>
          </p:cNvPr>
          <p:cNvSpPr txBox="1">
            <a:spLocks noChangeArrowheads="1"/>
          </p:cNvSpPr>
          <p:nvPr/>
        </p:nvSpPr>
        <p:spPr bwMode="auto">
          <a:xfrm>
            <a:off x="2241550" y="6325195"/>
            <a:ext cx="2039938"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000">
                <a:solidFill>
                  <a:srgbClr val="4D4D4D"/>
                </a:solidFill>
                <a:latin typeface="Calibri" panose="020F0502020204030204" pitchFamily="34" charset="0"/>
                <a:cs typeface="Calibri" panose="020F0502020204030204" pitchFamily="34" charset="0"/>
              </a:rPr>
              <a:t>3D Printing</a:t>
            </a:r>
            <a:endParaRPr lang="en-GB" altLang="en-US" sz="1000">
              <a:solidFill>
                <a:srgbClr val="4D4D4D"/>
              </a:solidFill>
              <a:latin typeface="Calibri" panose="020F0502020204030204" pitchFamily="34" charset="0"/>
              <a:cs typeface="Calibri" panose="020F0502020204030204" pitchFamily="34" charset="0"/>
            </a:endParaRPr>
          </a:p>
        </p:txBody>
      </p:sp>
      <p:pic>
        <p:nvPicPr>
          <p:cNvPr id="4" name="Picture 4">
            <a:extLst>
              <a:ext uri="{FF2B5EF4-FFF2-40B4-BE49-F238E27FC236}">
                <a16:creationId xmlns:a16="http://schemas.microsoft.com/office/drawing/2014/main" id="{DA984516-EFF4-858A-37F7-ED3A4E8335A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6784" y="157138"/>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24787ED6-C58A-2DD5-7EEB-48245309C47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01034" y="117450"/>
            <a:ext cx="12938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11" name="Table 9">
            <a:extLst>
              <a:ext uri="{FF2B5EF4-FFF2-40B4-BE49-F238E27FC236}">
                <a16:creationId xmlns:a16="http://schemas.microsoft.com/office/drawing/2014/main" id="{51930792-0860-DD16-3BB1-142DD5434B1E}"/>
              </a:ext>
            </a:extLst>
          </p:cNvPr>
          <p:cNvGraphicFramePr>
            <a:graphicFrameLocks noGrp="1"/>
          </p:cNvGraphicFramePr>
          <p:nvPr>
            <p:extLst>
              <p:ext uri="{D42A27DB-BD31-4B8C-83A1-F6EECF244321}">
                <p14:modId xmlns:p14="http://schemas.microsoft.com/office/powerpoint/2010/main" val="1054751379"/>
              </p:ext>
            </p:extLst>
          </p:nvPr>
        </p:nvGraphicFramePr>
        <p:xfrm>
          <a:off x="215177" y="1124744"/>
          <a:ext cx="8640650" cy="5512653"/>
        </p:xfrm>
        <a:graphic>
          <a:graphicData uri="http://schemas.openxmlformats.org/drawingml/2006/table">
            <a:tbl>
              <a:tblPr firstRow="1" bandRow="1">
                <a:tableStyleId>{3B4B98B0-60AC-42C2-AFA5-B58CD77FA1E5}</a:tableStyleId>
              </a:tblPr>
              <a:tblGrid>
                <a:gridCol w="2196583">
                  <a:extLst>
                    <a:ext uri="{9D8B030D-6E8A-4147-A177-3AD203B41FA5}">
                      <a16:colId xmlns:a16="http://schemas.microsoft.com/office/drawing/2014/main" val="871336640"/>
                    </a:ext>
                  </a:extLst>
                </a:gridCol>
                <a:gridCol w="2357423">
                  <a:extLst>
                    <a:ext uri="{9D8B030D-6E8A-4147-A177-3AD203B41FA5}">
                      <a16:colId xmlns:a16="http://schemas.microsoft.com/office/drawing/2014/main" val="546225190"/>
                    </a:ext>
                  </a:extLst>
                </a:gridCol>
                <a:gridCol w="2160240">
                  <a:extLst>
                    <a:ext uri="{9D8B030D-6E8A-4147-A177-3AD203B41FA5}">
                      <a16:colId xmlns:a16="http://schemas.microsoft.com/office/drawing/2014/main" val="3257681997"/>
                    </a:ext>
                  </a:extLst>
                </a:gridCol>
                <a:gridCol w="1926404">
                  <a:extLst>
                    <a:ext uri="{9D8B030D-6E8A-4147-A177-3AD203B41FA5}">
                      <a16:colId xmlns:a16="http://schemas.microsoft.com/office/drawing/2014/main" val="4256819684"/>
                    </a:ext>
                  </a:extLst>
                </a:gridCol>
              </a:tblGrid>
              <a:tr h="2451870">
                <a:tc>
                  <a:txBody>
                    <a:bodyPr/>
                    <a:lstStyle/>
                    <a:p>
                      <a:endParaRPr lang="en-GB" sz="1200" dirty="0"/>
                    </a:p>
                    <a:p>
                      <a:endParaRPr lang="en-GB" sz="1200" dirty="0"/>
                    </a:p>
                    <a:p>
                      <a:endParaRPr lang="en-GB" sz="1200" dirty="0"/>
                    </a:p>
                    <a:p>
                      <a:endParaRPr lang="en-GB" sz="1200" dirty="0"/>
                    </a:p>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81004249"/>
                  </a:ext>
                </a:extLst>
              </a:tr>
              <a:tr h="30514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Print Ability Tester</a:t>
                      </a:r>
                      <a:endParaRPr lang="en-US" altLang="en-US" sz="1200"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GB" altLang="en-US" sz="1200" dirty="0">
                          <a:solidFill>
                            <a:schemeClr val="tx1"/>
                          </a:solidFill>
                        </a:rPr>
                        <a:t>Customized Washing Machine</a:t>
                      </a:r>
                      <a:endParaRPr lang="en-GB" sz="1200" dirty="0">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Grinding Machine</a:t>
                      </a:r>
                      <a:endParaRPr lang="en-US" altLang="en-US" sz="1200"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CNC Edu Mill</a:t>
                      </a:r>
                      <a:endParaRPr lang="en-US" altLang="en-US" sz="12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55230716"/>
                  </a:ext>
                </a:extLst>
              </a:tr>
              <a:tr h="2327641">
                <a:tc>
                  <a:txBody>
                    <a:bodyPr/>
                    <a:lstStyle/>
                    <a:p>
                      <a:endParaRPr lang="en-GB" sz="1200" dirty="0"/>
                    </a:p>
                    <a:p>
                      <a:endParaRPr lang="en-GB" sz="1200" dirty="0"/>
                    </a:p>
                    <a:p>
                      <a:endParaRPr lang="en-GB" sz="1200" dirty="0"/>
                    </a:p>
                    <a:p>
                      <a:endParaRPr lang="en-GB" sz="1200" dirty="0"/>
                    </a:p>
                    <a:p>
                      <a:endParaRPr lang="en-GB" sz="1200" dirty="0"/>
                    </a:p>
                    <a:p>
                      <a:endParaRPr lang="en-GB" sz="1200" dirty="0">
                        <a:latin typeface="Calibri" panose="020F0502020204030204" pitchFamily="34" charset="0"/>
                        <a:cs typeface="Calibri" panose="020F0502020204030204" pitchFamily="34" charset="0"/>
                      </a:endParaRPr>
                    </a:p>
                  </a:txBody>
                  <a:tcPr/>
                </a:tc>
                <a:tc gridSpan="2">
                  <a:txBody>
                    <a:bodyPr/>
                    <a:lstStyle/>
                    <a:p>
                      <a:endParaRPr lang="en-GB" sz="1200" dirty="0">
                        <a:latin typeface="Calibri" panose="020F0502020204030204" pitchFamily="34" charset="0"/>
                        <a:cs typeface="Calibri" panose="020F0502020204030204" pitchFamily="34" charset="0"/>
                      </a:endParaRPr>
                    </a:p>
                  </a:txBody>
                  <a:tcPr/>
                </a:tc>
                <a:tc hMerge="1">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74735163"/>
                  </a:ext>
                </a:extLst>
              </a:tr>
              <a:tr h="42799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CNC Edu Lathe</a:t>
                      </a:r>
                      <a:endParaRPr lang="en-US" altLang="en-US" sz="1200" dirty="0">
                        <a:solidFill>
                          <a:schemeClr val="tx1"/>
                        </a:solidFill>
                        <a:latin typeface="Calibri" panose="020F0502020204030204" pitchFamily="34" charset="0"/>
                        <a:cs typeface="Calibri" panose="020F0502020204030204" pitchFamily="34" charset="0"/>
                      </a:endParaRPr>
                    </a:p>
                  </a:txBody>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Jam Mixer </a:t>
                      </a:r>
                      <a:r>
                        <a:rPr lang="en-GB" altLang="en-US" sz="1200" dirty="0" err="1">
                          <a:solidFill>
                            <a:schemeClr val="tx1"/>
                          </a:solidFill>
                        </a:rPr>
                        <a:t>Mchine</a:t>
                      </a:r>
                      <a:endParaRPr lang="en-US" altLang="en-US" sz="1200" dirty="0">
                        <a:solidFill>
                          <a:schemeClr val="tx1"/>
                        </a:solidFill>
                        <a:latin typeface="Calibri" panose="020F0502020204030204" pitchFamily="34" charset="0"/>
                        <a:cs typeface="Calibri" panose="020F0502020204030204" pitchFamily="34" charset="0"/>
                      </a:endParaRPr>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latin typeface="Calibri" panose="020F0502020204030204" pitchFamily="34" charset="0"/>
                          <a:cs typeface="Calibri" panose="020F0502020204030204" pitchFamily="34" charset="0"/>
                        </a:rPr>
                        <a:t>Speciallity Table</a:t>
                      </a:r>
                      <a:endParaRPr lang="en-US" altLang="en-US" sz="1200"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Washing Machine 35 Kg</a:t>
                      </a:r>
                      <a:endParaRPr lang="en-US" altLang="en-US" sz="12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56479737"/>
                  </a:ext>
                </a:extLst>
              </a:tr>
            </a:tbl>
          </a:graphicData>
        </a:graphic>
      </p:graphicFrame>
      <p:pic>
        <p:nvPicPr>
          <p:cNvPr id="44035" name="Picture 2">
            <a:extLst>
              <a:ext uri="{FF2B5EF4-FFF2-40B4-BE49-F238E27FC236}">
                <a16:creationId xmlns:a16="http://schemas.microsoft.com/office/drawing/2014/main" id="{03B86D3A-0473-AA56-6370-30A517E5B15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714" b="92381" l="1563" r="97266">
                        <a14:foregroundMark x1="7813" y1="61905" x2="7813" y2="61905"/>
                        <a14:foregroundMark x1="5078" y1="52857" x2="5078" y2="52857"/>
                        <a14:foregroundMark x1="1953" y1="55238" x2="1953" y2="55238"/>
                        <a14:foregroundMark x1="92969" y1="81429" x2="92969" y2="81429"/>
                        <a14:foregroundMark x1="92969" y1="76190" x2="92969" y2="76190"/>
                        <a14:foregroundMark x1="91797" y1="74762" x2="91797" y2="74762"/>
                        <a14:foregroundMark x1="90625" y1="76190" x2="90625" y2="76190"/>
                        <a14:foregroundMark x1="95313" y1="78571" x2="95313" y2="78571"/>
                        <a14:foregroundMark x1="96094" y1="83810" x2="96094" y2="83810"/>
                        <a14:foregroundMark x1="77344" y1="76190" x2="77344" y2="76190"/>
                        <a14:foregroundMark x1="61328" y1="80000" x2="61328" y2="80000"/>
                        <a14:foregroundMark x1="60547" y1="79524" x2="60547" y2="79524"/>
                        <a14:foregroundMark x1="96484" y1="88095" x2="96484" y2="88095"/>
                        <a14:foregroundMark x1="94141" y1="88095" x2="94141" y2="88095"/>
                        <a14:foregroundMark x1="92188" y1="88095" x2="92188" y2="88095"/>
                        <a14:foregroundMark x1="86328" y1="87619" x2="86328" y2="87619"/>
                        <a14:foregroundMark x1="83203" y1="88095" x2="83203" y2="88095"/>
                        <a14:foregroundMark x1="80859" y1="87619" x2="80859" y2="87619"/>
                        <a14:foregroundMark x1="78125" y1="87143" x2="78125" y2="87143"/>
                        <a14:foregroundMark x1="75781" y1="87143" x2="75781" y2="87143"/>
                        <a14:foregroundMark x1="73828" y1="87143" x2="73828" y2="87143"/>
                        <a14:foregroundMark x1="71484" y1="87143" x2="71484" y2="87143"/>
                        <a14:foregroundMark x1="69141" y1="86667" x2="69141" y2="86667"/>
                        <a14:foregroundMark x1="67578" y1="86667" x2="67578" y2="86667"/>
                        <a14:foregroundMark x1="48828" y1="90476" x2="48828" y2="90476"/>
                        <a14:foregroundMark x1="64844" y1="86667" x2="64844" y2="86667"/>
                        <a14:foregroundMark x1="90625" y1="93333" x2="90625" y2="93333"/>
                        <a14:foregroundMark x1="92969" y1="32857" x2="92969" y2="32857"/>
                        <a14:foregroundMark x1="95313" y1="7619" x2="95313" y2="7619"/>
                        <a14:foregroundMark x1="96484" y1="7143" x2="96484" y2="7143"/>
                        <a14:foregroundMark x1="93359" y1="7143" x2="93359" y2="7143"/>
                        <a14:foregroundMark x1="91406" y1="7143" x2="91406" y2="7143"/>
                        <a14:foregroundMark x1="89844" y1="7143" x2="89844" y2="7143"/>
                        <a14:foregroundMark x1="97266" y1="9048" x2="97266" y2="9048"/>
                        <a14:foregroundMark x1="97266" y1="11905" x2="97266" y2="11905"/>
                        <a14:foregroundMark x1="97266" y1="18095" x2="97266" y2="18095"/>
                        <a14:foregroundMark x1="96875" y1="21905" x2="96875" y2="21905"/>
                        <a14:foregroundMark x1="72266" y1="5714" x2="72266" y2="5714"/>
                      </a14:backgroundRemoval>
                    </a14:imgEffect>
                  </a14:imgLayer>
                </a14:imgProps>
              </a:ext>
              <a:ext uri="{28A0092B-C50C-407E-A947-70E740481C1C}">
                <a14:useLocalDpi xmlns:a14="http://schemas.microsoft.com/office/drawing/2010/main" val="0"/>
              </a:ext>
            </a:extLst>
          </a:blip>
          <a:srcRect/>
          <a:stretch>
            <a:fillRect/>
          </a:stretch>
        </p:blipFill>
        <p:spPr bwMode="auto">
          <a:xfrm>
            <a:off x="2520095" y="1743614"/>
            <a:ext cx="2051905" cy="168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2">
            <a:extLst>
              <a:ext uri="{FF2B5EF4-FFF2-40B4-BE49-F238E27FC236}">
                <a16:creationId xmlns:a16="http://schemas.microsoft.com/office/drawing/2014/main" id="{755AF016-B429-FC12-CA32-DA9A432B36C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873" b="96831" l="6944" r="93519">
                        <a14:foregroundMark x1="18981" y1="90493" x2="18981" y2="90493"/>
                        <a14:foregroundMark x1="31944" y1="94014" x2="31944" y2="94014"/>
                        <a14:foregroundMark x1="87500" y1="82394" x2="87500" y2="82394"/>
                        <a14:foregroundMark x1="95370" y1="77465" x2="95370" y2="77465"/>
                        <a14:foregroundMark x1="33333" y1="5634" x2="33333" y2="5634"/>
                        <a14:foregroundMark x1="21296" y1="96831" x2="21296" y2="96831"/>
                        <a14:foregroundMark x1="7407" y1="70775" x2="7407" y2="70775"/>
                        <a14:foregroundMark x1="34259" y1="4577" x2="34259" y2="4577"/>
                        <a14:foregroundMark x1="57870" y1="12676" x2="57870" y2="12676"/>
                        <a14:foregroundMark x1="57407" y1="10915" x2="57407" y2="10915"/>
                        <a14:foregroundMark x1="57870" y1="14437" x2="57870" y2="14437"/>
                        <a14:foregroundMark x1="56019" y1="5634" x2="56019" y2="5634"/>
                        <a14:foregroundMark x1="55556" y1="4577" x2="55556" y2="4577"/>
                        <a14:foregroundMark x1="50926" y1="3873" x2="50926" y2="3873"/>
                        <a14:foregroundMark x1="47685" y1="3521" x2="47685" y2="3521"/>
                        <a14:foregroundMark x1="22685" y1="21479" x2="22685" y2="21479"/>
                      </a14:backgroundRemoval>
                    </a14:imgEffect>
                  </a14:imgLayer>
                </a14:imgProps>
              </a:ext>
              <a:ext uri="{28A0092B-C50C-407E-A947-70E740481C1C}">
                <a14:useLocalDpi xmlns:a14="http://schemas.microsoft.com/office/drawing/2010/main" val="0"/>
              </a:ext>
            </a:extLst>
          </a:blip>
          <a:srcRect/>
          <a:stretch>
            <a:fillRect/>
          </a:stretch>
        </p:blipFill>
        <p:spPr bwMode="auto">
          <a:xfrm>
            <a:off x="5004048" y="1176669"/>
            <a:ext cx="1712165" cy="225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3" name="Text Box 9">
            <a:extLst>
              <a:ext uri="{FF2B5EF4-FFF2-40B4-BE49-F238E27FC236}">
                <a16:creationId xmlns:a16="http://schemas.microsoft.com/office/drawing/2014/main" id="{C21F157E-9F17-DB08-4A1E-799A71EE9571}"/>
              </a:ext>
            </a:extLst>
          </p:cNvPr>
          <p:cNvSpPr txBox="1">
            <a:spLocks noChangeArrowheads="1"/>
          </p:cNvSpPr>
          <p:nvPr/>
        </p:nvSpPr>
        <p:spPr bwMode="auto">
          <a:xfrm>
            <a:off x="712025" y="388560"/>
            <a:ext cx="38908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000" dirty="0">
                <a:solidFill>
                  <a:schemeClr val="tx1"/>
                </a:solidFill>
                <a:latin typeface="Arial" panose="020B0604020202020204" pitchFamily="34" charset="0"/>
                <a:cs typeface="Arial" panose="020B0604020202020204" pitchFamily="34" charset="0"/>
              </a:rPr>
              <a:t>Special Purpose Machine (SPM)</a:t>
            </a:r>
          </a:p>
        </p:txBody>
      </p:sp>
      <p:pic>
        <p:nvPicPr>
          <p:cNvPr id="44045" name="Picture 28">
            <a:extLst>
              <a:ext uri="{FF2B5EF4-FFF2-40B4-BE49-F238E27FC236}">
                <a16:creationId xmlns:a16="http://schemas.microsoft.com/office/drawing/2014/main" id="{7A8E4F3F-B769-EE00-A653-B9DCB206635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079" b="90193" l="7468" r="93182">
                        <a14:foregroundMark x1="60714" y1="8757" x2="60714" y2="8757"/>
                        <a14:foregroundMark x1="63149" y1="5079" x2="63149" y2="5079"/>
                        <a14:foregroundMark x1="80844" y1="11559" x2="80844" y2="11559"/>
                        <a14:foregroundMark x1="93182" y1="26970" x2="93182" y2="26970"/>
                        <a14:foregroundMark x1="11364" y1="60420" x2="11364" y2="60420"/>
                        <a14:foregroundMark x1="9416" y1="58669" x2="9416" y2="58669"/>
                        <a14:foregroundMark x1="8279" y1="45709" x2="8279" y2="45709"/>
                        <a14:foregroundMark x1="7468" y1="43082" x2="7468" y2="43082"/>
                        <a14:foregroundMark x1="67695" y1="28196" x2="67695" y2="28196"/>
                        <a14:foregroundMark x1="67045" y1="26445" x2="67045" y2="26445"/>
                        <a14:foregroundMark x1="68994" y1="29947" x2="68994" y2="29947"/>
                        <a14:foregroundMark x1="75162" y1="28371" x2="75162" y2="28371"/>
                        <a14:foregroundMark x1="74188" y1="26095" x2="74188" y2="26095"/>
                        <a14:foregroundMark x1="75812" y1="18564" x2="75812" y2="18564"/>
                        <a14:foregroundMark x1="77597" y1="21191" x2="77597" y2="21191"/>
                        <a14:foregroundMark x1="81981" y1="25569" x2="81981" y2="25569"/>
                        <a14:foregroundMark x1="88799" y1="25044" x2="88799" y2="25044"/>
                        <a14:foregroundMark x1="37500" y1="29947" x2="37500" y2="29947"/>
                        <a14:foregroundMark x1="48214" y1="90193" x2="48214" y2="90193"/>
                        <a14:foregroundMark x1="8766" y1="57618" x2="8766" y2="57618"/>
                        <a14:backgroundMark x1="30844" y1="55692" x2="30844" y2="55692"/>
                        <a14:backgroundMark x1="32143" y1="55867" x2="32143" y2="55867"/>
                        <a14:backgroundMark x1="34091" y1="54816" x2="34091" y2="54816"/>
                        <a14:backgroundMark x1="35065" y1="54641" x2="35065" y2="54641"/>
                        <a14:backgroundMark x1="35552" y1="54116" x2="35552" y2="54116"/>
                      </a14:backgroundRemoval>
                    </a14:imgEffect>
                  </a14:imgLayer>
                </a14:imgProps>
              </a:ext>
              <a:ext uri="{28A0092B-C50C-407E-A947-70E740481C1C}">
                <a14:useLocalDpi xmlns:a14="http://schemas.microsoft.com/office/drawing/2010/main" val="0"/>
              </a:ext>
            </a:extLst>
          </a:blip>
          <a:srcRect/>
          <a:stretch>
            <a:fillRect/>
          </a:stretch>
        </p:blipFill>
        <p:spPr bwMode="auto">
          <a:xfrm>
            <a:off x="535211" y="1962720"/>
            <a:ext cx="1660525"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6" name="Picture 18">
            <a:extLst>
              <a:ext uri="{FF2B5EF4-FFF2-40B4-BE49-F238E27FC236}">
                <a16:creationId xmlns:a16="http://schemas.microsoft.com/office/drawing/2014/main" id="{97FF587F-6FE6-F453-4F5C-5FECF1EAE77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233" b="95694" l="9912" r="98458">
                        <a14:foregroundMark x1="41630" y1="15630" x2="41630" y2="15630"/>
                        <a14:foregroundMark x1="48018" y1="22967" x2="48018" y2="22967"/>
                        <a14:foregroundMark x1="49559" y1="18022" x2="49559" y2="18022"/>
                        <a14:foregroundMark x1="50220" y1="15152" x2="50220" y2="15152"/>
                        <a14:foregroundMark x1="46696" y1="14992" x2="46696" y2="14992"/>
                        <a14:foregroundMark x1="46256" y1="17384" x2="46256" y2="17384"/>
                        <a14:foregroundMark x1="47577" y1="16108" x2="47577" y2="16108"/>
                        <a14:foregroundMark x1="48899" y1="16906" x2="48899" y2="16906"/>
                        <a14:foregroundMark x1="48458" y1="14833" x2="48458" y2="14833"/>
                        <a14:foregroundMark x1="48458" y1="13876" x2="48458" y2="13876"/>
                        <a14:foregroundMark x1="46476" y1="13716" x2="46476" y2="13716"/>
                        <a14:foregroundMark x1="45154" y1="13078" x2="45154" y2="13078"/>
                        <a14:foregroundMark x1="43392" y1="13238" x2="43392" y2="13238"/>
                        <a14:foregroundMark x1="40969" y1="13078" x2="40969" y2="13078"/>
                        <a14:foregroundMark x1="38987" y1="13238" x2="38987" y2="13238"/>
                        <a14:foregroundMark x1="57048" y1="11164" x2="57048" y2="11164"/>
                        <a14:foregroundMark x1="59692" y1="10526" x2="59692" y2="10526"/>
                        <a14:foregroundMark x1="64978" y1="9410" x2="64978" y2="9410"/>
                        <a14:foregroundMark x1="72247" y1="8134" x2="72247" y2="8134"/>
                        <a14:foregroundMark x1="72907" y1="7496" x2="72907" y2="7496"/>
                        <a14:foregroundMark x1="81718" y1="6858" x2="81718" y2="6858"/>
                        <a14:foregroundMark x1="86123" y1="2233" x2="86123" y2="2233"/>
                        <a14:foregroundMark x1="97797" y1="9729" x2="97797" y2="9729"/>
                        <a14:foregroundMark x1="95595" y1="38118" x2="95595" y2="38118"/>
                        <a14:foregroundMark x1="98018" y1="61244" x2="98018" y2="61244"/>
                        <a14:foregroundMark x1="93392" y1="87400" x2="93392" y2="87400"/>
                        <a14:foregroundMark x1="93392" y1="95853" x2="93392" y2="95853"/>
                        <a14:foregroundMark x1="59471" y1="88038" x2="59471" y2="88038"/>
                        <a14:foregroundMark x1="98458" y1="86443" x2="98458" y2="86443"/>
                      </a14:backgroundRemoval>
                    </a14:imgEffect>
                  </a14:imgLayer>
                </a14:imgProps>
              </a:ext>
              <a:ext uri="{28A0092B-C50C-407E-A947-70E740481C1C}">
                <a14:useLocalDpi xmlns:a14="http://schemas.microsoft.com/office/drawing/2010/main" val="0"/>
              </a:ext>
            </a:extLst>
          </a:blip>
          <a:srcRect/>
          <a:stretch>
            <a:fillRect/>
          </a:stretch>
        </p:blipFill>
        <p:spPr bwMode="auto">
          <a:xfrm>
            <a:off x="7140529" y="3971678"/>
            <a:ext cx="1535927" cy="212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7" name="Picture 19">
            <a:extLst>
              <a:ext uri="{FF2B5EF4-FFF2-40B4-BE49-F238E27FC236}">
                <a16:creationId xmlns:a16="http://schemas.microsoft.com/office/drawing/2014/main" id="{F8D9CD63-E11E-F0E9-2BD4-837815C61E8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526" b="90948" l="1496" r="98932">
                        <a14:foregroundMark x1="5556" y1="45259" x2="5556" y2="45259"/>
                        <a14:foregroundMark x1="6410" y1="41164" x2="6410" y2="41164"/>
                        <a14:foregroundMark x1="6838" y1="38793" x2="6838" y2="38793"/>
                        <a14:foregroundMark x1="8761" y1="37500" x2="8761" y2="37500"/>
                        <a14:foregroundMark x1="6838" y1="37284" x2="6838" y2="37284"/>
                        <a14:foregroundMark x1="7265" y1="36422" x2="7265" y2="36422"/>
                        <a14:foregroundMark x1="10684" y1="36638" x2="10684" y2="36638"/>
                        <a14:foregroundMark x1="10043" y1="35776" x2="10043" y2="35776"/>
                        <a14:foregroundMark x1="8761" y1="35129" x2="8761" y2="35129"/>
                        <a14:foregroundMark x1="5983" y1="37069" x2="5983" y2="37069"/>
                        <a14:foregroundMark x1="1923" y1="46336" x2="1923" y2="46336"/>
                        <a14:foregroundMark x1="31197" y1="32543" x2="31197" y2="32543"/>
                        <a14:foregroundMark x1="35684" y1="26293" x2="35684" y2="26293"/>
                        <a14:foregroundMark x1="37821" y1="26078" x2="37821" y2="26078"/>
                        <a14:foregroundMark x1="39530" y1="26078" x2="39530" y2="26078"/>
                        <a14:foregroundMark x1="41880" y1="25862" x2="41880" y2="25862"/>
                        <a14:foregroundMark x1="44231" y1="25862" x2="44231" y2="25862"/>
                        <a14:foregroundMark x1="46368" y1="25862" x2="46368" y2="25862"/>
                        <a14:foregroundMark x1="47863" y1="25647" x2="47863" y2="25647"/>
                        <a14:foregroundMark x1="49786" y1="25431" x2="49786" y2="25431"/>
                        <a14:foregroundMark x1="52137" y1="25431" x2="52137" y2="25431"/>
                        <a14:foregroundMark x1="78846" y1="29095" x2="78846" y2="29095"/>
                        <a14:foregroundMark x1="84829" y1="30603" x2="84829" y2="30603"/>
                        <a14:foregroundMark x1="81410" y1="27155" x2="81410" y2="27155"/>
                        <a14:foregroundMark x1="85897" y1="26293" x2="85897" y2="26293"/>
                        <a14:foregroundMark x1="82906" y1="29095" x2="82479" y2="28879"/>
                        <a14:foregroundMark x1="78632" y1="26078" x2="78632" y2="26078"/>
                        <a14:foregroundMark x1="82051" y1="25000" x2="82051" y2="25000"/>
                        <a14:foregroundMark x1="76282" y1="25862" x2="76282" y2="25862"/>
                        <a14:foregroundMark x1="86966" y1="31250" x2="86966" y2="31250"/>
                        <a14:foregroundMark x1="92094" y1="35991" x2="92094" y2="35991"/>
                        <a14:foregroundMark x1="95299" y1="37284" x2="95299" y2="37284"/>
                        <a14:foregroundMark x1="84615" y1="37284" x2="84615" y2="37284"/>
                        <a14:foregroundMark x1="89744" y1="15517" x2="89744" y2="15517"/>
                        <a14:foregroundMark x1="87607" y1="4526" x2="87607" y2="4526"/>
                        <a14:foregroundMark x1="98932" y1="48491" x2="98932" y2="48491"/>
                        <a14:foregroundMark x1="43162" y1="26078" x2="43162" y2="26078"/>
                        <a14:foregroundMark x1="48932" y1="25862" x2="48932" y2="25862"/>
                        <a14:foregroundMark x1="51068" y1="25862" x2="51068" y2="25862"/>
                        <a14:foregroundMark x1="54274" y1="25431" x2="54274" y2="25431"/>
                        <a14:foregroundMark x1="53632" y1="25431" x2="53632" y2="25431"/>
                        <a14:foregroundMark x1="55556" y1="25216" x2="55556" y2="25216"/>
                        <a14:foregroundMark x1="57051" y1="25216" x2="57051" y2="25216"/>
                        <a14:foregroundMark x1="57906" y1="25000" x2="57906" y2="25000"/>
                        <a14:foregroundMark x1="33761" y1="25647" x2="33761" y2="25647"/>
                        <a14:foregroundMark x1="10043" y1="34052" x2="10043" y2="34052"/>
                        <a14:foregroundMark x1="11966" y1="33405" x2="11966" y2="33405"/>
                        <a14:foregroundMark x1="69017" y1="90948" x2="69017" y2="90948"/>
                        <a14:foregroundMark x1="6197" y1="41379" x2="6197" y2="41379"/>
                        <a14:foregroundMark x1="10897" y1="38362" x2="10897" y2="38362"/>
                      </a14:backgroundRemoval>
                    </a14:imgEffect>
                  </a14:imgLayer>
                </a14:imgProps>
              </a:ext>
              <a:ext uri="{28A0092B-C50C-407E-A947-70E740481C1C}">
                <a14:useLocalDpi xmlns:a14="http://schemas.microsoft.com/office/drawing/2010/main" val="0"/>
              </a:ext>
            </a:extLst>
          </a:blip>
          <a:srcRect/>
          <a:stretch>
            <a:fillRect/>
          </a:stretch>
        </p:blipFill>
        <p:spPr bwMode="auto">
          <a:xfrm>
            <a:off x="3523748" y="3918097"/>
            <a:ext cx="2272388" cy="225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0" name="Picture 4">
            <a:extLst>
              <a:ext uri="{FF2B5EF4-FFF2-40B4-BE49-F238E27FC236}">
                <a16:creationId xmlns:a16="http://schemas.microsoft.com/office/drawing/2014/main" id="{6540ABAA-DE24-3D79-7121-6078C8DA22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4601" y="301154"/>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1" name="Picture 5">
            <a:extLst>
              <a:ext uri="{FF2B5EF4-FFF2-40B4-BE49-F238E27FC236}">
                <a16:creationId xmlns:a16="http://schemas.microsoft.com/office/drawing/2014/main" id="{6770B27E-F576-1CAB-8A17-6ED91531630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8064" y="261466"/>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453520A-8A36-DF65-BF86-D9BC1A86387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6454" y="3926594"/>
            <a:ext cx="2374636" cy="2382726"/>
          </a:xfrm>
          <a:prstGeom prst="rect">
            <a:avLst/>
          </a:prstGeom>
        </p:spPr>
      </p:pic>
      <p:pic>
        <p:nvPicPr>
          <p:cNvPr id="10" name="Picture 9">
            <a:extLst>
              <a:ext uri="{FF2B5EF4-FFF2-40B4-BE49-F238E27FC236}">
                <a16:creationId xmlns:a16="http://schemas.microsoft.com/office/drawing/2014/main" id="{93EA3502-613B-534B-63C9-5689EBDB930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53697" y="1238857"/>
            <a:ext cx="2038783" cy="2046127"/>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5">
            <a:extLst>
              <a:ext uri="{FF2B5EF4-FFF2-40B4-BE49-F238E27FC236}">
                <a16:creationId xmlns:a16="http://schemas.microsoft.com/office/drawing/2014/main" id="{101FC3AC-0A2C-6E13-52FB-013D673E81BB}"/>
              </a:ext>
            </a:extLst>
          </p:cNvPr>
          <p:cNvSpPr txBox="1">
            <a:spLocks noChangeArrowheads="1"/>
          </p:cNvSpPr>
          <p:nvPr/>
        </p:nvSpPr>
        <p:spPr bwMode="auto">
          <a:xfrm>
            <a:off x="807021" y="772320"/>
            <a:ext cx="508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1600" dirty="0">
                <a:solidFill>
                  <a:schemeClr val="tx1"/>
                </a:solidFill>
                <a:latin typeface="Arial" panose="020B0604020202020204" pitchFamily="34" charset="0"/>
                <a:cs typeface="Arial" panose="020B0604020202020204" pitchFamily="34" charset="0"/>
              </a:rPr>
              <a:t>Automation </a:t>
            </a:r>
            <a:r>
              <a:rPr lang="en-US" altLang="en-US" sz="1600" dirty="0" err="1">
                <a:solidFill>
                  <a:schemeClr val="tx1"/>
                </a:solidFill>
                <a:latin typeface="Arial" panose="020B0604020202020204" pitchFamily="34" charset="0"/>
                <a:cs typeface="Arial" panose="020B0604020202020204" pitchFamily="34" charset="0"/>
              </a:rPr>
              <a:t>Equipments</a:t>
            </a:r>
            <a:r>
              <a:rPr lang="en-US" altLang="en-US" sz="1600" dirty="0">
                <a:solidFill>
                  <a:schemeClr val="tx1"/>
                </a:solidFill>
                <a:latin typeface="Arial" panose="020B0604020202020204" pitchFamily="34" charset="0"/>
                <a:cs typeface="Arial" panose="020B0604020202020204" pitchFamily="34" charset="0"/>
              </a:rPr>
              <a:t>, </a:t>
            </a:r>
            <a:r>
              <a:rPr lang="id-ID" altLang="en-US" sz="1600" dirty="0">
                <a:solidFill>
                  <a:schemeClr val="tx1"/>
                </a:solidFill>
                <a:latin typeface="Arial" panose="020B0604020202020204" pitchFamily="34" charset="0"/>
                <a:cs typeface="Arial" panose="020B0604020202020204" pitchFamily="34" charset="0"/>
              </a:rPr>
              <a:t>and Spare Parts</a:t>
            </a:r>
            <a:endParaRPr lang="en-US" altLang="en-US" sz="1600" dirty="0">
              <a:solidFill>
                <a:schemeClr val="tx1"/>
              </a:solidFill>
              <a:latin typeface="Arial" panose="020B0604020202020204" pitchFamily="34" charset="0"/>
              <a:cs typeface="Arial" panose="020B0604020202020204" pitchFamily="34" charset="0"/>
            </a:endParaRPr>
          </a:p>
        </p:txBody>
      </p:sp>
      <p:sp>
        <p:nvSpPr>
          <p:cNvPr id="48131" name="Text Box 16">
            <a:extLst>
              <a:ext uri="{FF2B5EF4-FFF2-40B4-BE49-F238E27FC236}">
                <a16:creationId xmlns:a16="http://schemas.microsoft.com/office/drawing/2014/main" id="{3060CC60-9AA7-5471-52CD-49ECF0D95B75}"/>
              </a:ext>
            </a:extLst>
          </p:cNvPr>
          <p:cNvSpPr txBox="1">
            <a:spLocks noChangeArrowheads="1"/>
          </p:cNvSpPr>
          <p:nvPr/>
        </p:nvSpPr>
        <p:spPr bwMode="auto">
          <a:xfrm>
            <a:off x="827584" y="236537"/>
            <a:ext cx="3402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400" dirty="0">
                <a:solidFill>
                  <a:schemeClr val="tx1"/>
                </a:solidFill>
                <a:latin typeface="Arial" panose="020B0604020202020204" pitchFamily="34" charset="0"/>
                <a:cs typeface="Arial" panose="020B0604020202020204" pitchFamily="34" charset="0"/>
              </a:rPr>
              <a:t>Precision Parts </a:t>
            </a:r>
            <a:r>
              <a:rPr lang="en-US" altLang="en-US" sz="2400" dirty="0">
                <a:solidFill>
                  <a:schemeClr val="tx1"/>
                </a:solidFill>
                <a:latin typeface="Arial" panose="020B0604020202020204" pitchFamily="34" charset="0"/>
                <a:cs typeface="Arial" panose="020B0604020202020204" pitchFamily="34" charset="0"/>
              </a:rPr>
              <a:t>Product</a:t>
            </a:r>
          </a:p>
        </p:txBody>
      </p:sp>
      <p:pic>
        <p:nvPicPr>
          <p:cNvPr id="48133" name="Picture 5">
            <a:extLst>
              <a:ext uri="{FF2B5EF4-FFF2-40B4-BE49-F238E27FC236}">
                <a16:creationId xmlns:a16="http://schemas.microsoft.com/office/drawing/2014/main" id="{E6F66AF2-249A-51C0-1716-A4480F13F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118" y="1847542"/>
            <a:ext cx="2754026" cy="206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3EAC9FAF-A8A9-8A85-C7B1-C1D51B0DE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601"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092275E0-BDA5-56C2-FBB3-2FD354744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8DC9911F-71BB-6AEC-8BC8-C9180B2CD7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3733" y="4029572"/>
            <a:ext cx="4158747" cy="2351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a:extLst>
              <a:ext uri="{FF2B5EF4-FFF2-40B4-BE49-F238E27FC236}">
                <a16:creationId xmlns:a16="http://schemas.microsoft.com/office/drawing/2014/main" id="{0F98956B-3856-E709-8A92-913C62BF61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4386" y="1850838"/>
            <a:ext cx="3384376" cy="208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id="{8BD2FB6D-584C-5174-C58A-220024489C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3476" y="1847541"/>
            <a:ext cx="1979876" cy="20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4B40770-A875-9DC5-D4A7-11463FF724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16467" r="3" b="7413"/>
          <a:stretch>
            <a:fillRect/>
          </a:stretch>
        </p:blipFill>
        <p:spPr bwMode="auto">
          <a:xfrm>
            <a:off x="35496" y="4029572"/>
            <a:ext cx="4578235" cy="235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3">
            <a:extLst>
              <a:ext uri="{FF2B5EF4-FFF2-40B4-BE49-F238E27FC236}">
                <a16:creationId xmlns:a16="http://schemas.microsoft.com/office/drawing/2014/main" id="{1AE00ABB-4BAB-2FB6-D20C-E476418773C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3976" t="4295" r="5210" b="3352"/>
          <a:stretch/>
        </p:blipFill>
        <p:spPr bwMode="auto">
          <a:xfrm>
            <a:off x="0" y="1847542"/>
            <a:ext cx="1433476" cy="20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9">
            <a:extLst>
              <a:ext uri="{FF2B5EF4-FFF2-40B4-BE49-F238E27FC236}">
                <a16:creationId xmlns:a16="http://schemas.microsoft.com/office/drawing/2014/main" id="{90E2AB8C-96E1-5851-A12A-0FDDE81BE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127" r="6274" b="-5"/>
          <a:stretch>
            <a:fillRect/>
          </a:stretch>
        </p:blipFill>
        <p:spPr bwMode="auto">
          <a:xfrm>
            <a:off x="90265" y="1944018"/>
            <a:ext cx="2193925"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14">
            <a:extLst>
              <a:ext uri="{FF2B5EF4-FFF2-40B4-BE49-F238E27FC236}">
                <a16:creationId xmlns:a16="http://schemas.microsoft.com/office/drawing/2014/main" id="{A7D73D11-1097-47DA-E51F-631075C7A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59" r="18103" b="-2"/>
          <a:stretch>
            <a:fillRect/>
          </a:stretch>
        </p:blipFill>
        <p:spPr bwMode="auto">
          <a:xfrm>
            <a:off x="2334419" y="1944018"/>
            <a:ext cx="2201863"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7">
            <a:extLst>
              <a:ext uri="{FF2B5EF4-FFF2-40B4-BE49-F238E27FC236}">
                <a16:creationId xmlns:a16="http://schemas.microsoft.com/office/drawing/2014/main" id="{B9520AD5-5EC7-EE5F-AD69-511D0D912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359" r="36685" b="2"/>
          <a:stretch>
            <a:fillRect/>
          </a:stretch>
        </p:blipFill>
        <p:spPr bwMode="auto">
          <a:xfrm>
            <a:off x="4592861" y="1944018"/>
            <a:ext cx="2201862"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12">
            <a:extLst>
              <a:ext uri="{FF2B5EF4-FFF2-40B4-BE49-F238E27FC236}">
                <a16:creationId xmlns:a16="http://schemas.microsoft.com/office/drawing/2014/main" id="{60EDDB32-3B1E-0248-84B9-D408CF0481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756" r="2345" b="2"/>
          <a:stretch>
            <a:fillRect/>
          </a:stretch>
        </p:blipFill>
        <p:spPr bwMode="auto">
          <a:xfrm>
            <a:off x="6859017" y="1944018"/>
            <a:ext cx="2201862"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D7B5BD39-9161-DD71-D5F6-3071876CA481}"/>
              </a:ext>
            </a:extLst>
          </p:cNvPr>
          <p:cNvSpPr>
            <a:spLocks noGrp="1"/>
          </p:cNvSpPr>
          <p:nvPr>
            <p:ph type="sldNum" sz="quarter" idx="12"/>
          </p:nvPr>
        </p:nvSpPr>
        <p:spPr>
          <a:xfrm>
            <a:off x="6457950" y="6356350"/>
            <a:ext cx="2155825" cy="365125"/>
          </a:xfrm>
        </p:spPr>
        <p:txBody>
          <a:bodyPr rtlCol="0">
            <a:normAutofit/>
          </a:bodyPr>
          <a:lstStyle/>
          <a:p>
            <a:pPr>
              <a:spcAft>
                <a:spcPts val="600"/>
              </a:spcAft>
              <a:defRPr/>
            </a:pPr>
            <a:fld id="{5524F117-1C5D-4CBD-BBE2-34C42CE3E417}" type="slidenum">
              <a:rPr lang="en-US" sz="1200">
                <a:solidFill>
                  <a:schemeClr val="tx1">
                    <a:lumMod val="50000"/>
                    <a:lumOff val="50000"/>
                  </a:schemeClr>
                </a:solidFill>
              </a:rPr>
              <a:pPr>
                <a:spcAft>
                  <a:spcPts val="600"/>
                </a:spcAft>
                <a:defRPr/>
              </a:pPr>
              <a:t>18</a:t>
            </a:fld>
            <a:endParaRPr lang="en-US" sz="1200">
              <a:solidFill>
                <a:schemeClr val="tx1">
                  <a:lumMod val="50000"/>
                  <a:lumOff val="50000"/>
                </a:schemeClr>
              </a:solidFill>
            </a:endParaRPr>
          </a:p>
        </p:txBody>
      </p:sp>
      <p:sp>
        <p:nvSpPr>
          <p:cNvPr id="2" name="Text Box 16">
            <a:extLst>
              <a:ext uri="{FF2B5EF4-FFF2-40B4-BE49-F238E27FC236}">
                <a16:creationId xmlns:a16="http://schemas.microsoft.com/office/drawing/2014/main" id="{F439DA53-3669-D14A-E6D3-3D2C90A2F24D}"/>
              </a:ext>
            </a:extLst>
          </p:cNvPr>
          <p:cNvSpPr txBox="1">
            <a:spLocks noChangeArrowheads="1"/>
          </p:cNvSpPr>
          <p:nvPr/>
        </p:nvSpPr>
        <p:spPr bwMode="auto">
          <a:xfrm>
            <a:off x="827584" y="236537"/>
            <a:ext cx="3402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400" dirty="0">
                <a:solidFill>
                  <a:schemeClr val="tx1"/>
                </a:solidFill>
                <a:latin typeface="Arial" panose="020B0604020202020204" pitchFamily="34" charset="0"/>
                <a:cs typeface="Arial" panose="020B0604020202020204" pitchFamily="34" charset="0"/>
              </a:rPr>
              <a:t>Precision Parts </a:t>
            </a:r>
            <a:r>
              <a:rPr lang="en-US" altLang="en-US" sz="2400" dirty="0">
                <a:solidFill>
                  <a:schemeClr val="tx1"/>
                </a:solidFill>
                <a:latin typeface="Arial" panose="020B0604020202020204" pitchFamily="34" charset="0"/>
                <a:cs typeface="Arial" panose="020B0604020202020204" pitchFamily="34" charset="0"/>
              </a:rPr>
              <a:t>Product</a:t>
            </a:r>
          </a:p>
        </p:txBody>
      </p:sp>
      <p:pic>
        <p:nvPicPr>
          <p:cNvPr id="3" name="Picture 4">
            <a:extLst>
              <a:ext uri="{FF2B5EF4-FFF2-40B4-BE49-F238E27FC236}">
                <a16:creationId xmlns:a16="http://schemas.microsoft.com/office/drawing/2014/main" id="{6E67509C-8FC5-3229-79B4-927970B35D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4601"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DF24DB5B-3EC8-88D1-C692-03EE0E2AC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F8A0EA30-EAF6-D04E-CA3C-1B93288CA1EB}"/>
              </a:ext>
            </a:extLst>
          </p:cNvPr>
          <p:cNvSpPr txBox="1">
            <a:spLocks noChangeArrowheads="1"/>
          </p:cNvSpPr>
          <p:nvPr/>
        </p:nvSpPr>
        <p:spPr bwMode="auto">
          <a:xfrm>
            <a:off x="807021" y="772320"/>
            <a:ext cx="508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1600" dirty="0">
                <a:solidFill>
                  <a:schemeClr val="tx1"/>
                </a:solidFill>
                <a:latin typeface="Arial" panose="020B0604020202020204" pitchFamily="34" charset="0"/>
                <a:cs typeface="Arial" panose="020B0604020202020204" pitchFamily="34" charset="0"/>
              </a:rPr>
              <a:t>Automation </a:t>
            </a:r>
            <a:r>
              <a:rPr lang="en-US" altLang="en-US" sz="1600" dirty="0" err="1">
                <a:solidFill>
                  <a:schemeClr val="tx1"/>
                </a:solidFill>
                <a:latin typeface="Arial" panose="020B0604020202020204" pitchFamily="34" charset="0"/>
                <a:cs typeface="Arial" panose="020B0604020202020204" pitchFamily="34" charset="0"/>
              </a:rPr>
              <a:t>Equipments</a:t>
            </a:r>
            <a:r>
              <a:rPr lang="en-US" altLang="en-US" sz="1600" dirty="0">
                <a:solidFill>
                  <a:schemeClr val="tx1"/>
                </a:solidFill>
                <a:latin typeface="Arial" panose="020B0604020202020204" pitchFamily="34" charset="0"/>
                <a:cs typeface="Arial" panose="020B0604020202020204" pitchFamily="34" charset="0"/>
              </a:rPr>
              <a:t>, </a:t>
            </a:r>
            <a:r>
              <a:rPr lang="id-ID" altLang="en-US" sz="1600" dirty="0">
                <a:solidFill>
                  <a:schemeClr val="tx1"/>
                </a:solidFill>
                <a:latin typeface="Arial" panose="020B0604020202020204" pitchFamily="34" charset="0"/>
                <a:cs typeface="Arial" panose="020B0604020202020204" pitchFamily="34" charset="0"/>
              </a:rPr>
              <a:t>and Spare Parts</a:t>
            </a:r>
            <a:endParaRPr lang="en-US" alt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4703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6">
            <a:extLst>
              <a:ext uri="{FF2B5EF4-FFF2-40B4-BE49-F238E27FC236}">
                <a16:creationId xmlns:a16="http://schemas.microsoft.com/office/drawing/2014/main" id="{1EA1DA9F-2B7C-C32C-8BB4-A66507A7B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1292" b="3"/>
          <a:stretch>
            <a:fillRect/>
          </a:stretch>
        </p:blipFill>
        <p:spPr bwMode="auto">
          <a:xfrm>
            <a:off x="55711" y="1628800"/>
            <a:ext cx="2329045" cy="316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4">
            <a:extLst>
              <a:ext uri="{FF2B5EF4-FFF2-40B4-BE49-F238E27FC236}">
                <a16:creationId xmlns:a16="http://schemas.microsoft.com/office/drawing/2014/main" id="{E9DC16CC-132A-95FC-1DDD-8ABA60D96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26" r="3" b="3"/>
          <a:stretch>
            <a:fillRect/>
          </a:stretch>
        </p:blipFill>
        <p:spPr bwMode="auto">
          <a:xfrm>
            <a:off x="2456761" y="1628800"/>
            <a:ext cx="2329045" cy="316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6">
            <a:extLst>
              <a:ext uri="{FF2B5EF4-FFF2-40B4-BE49-F238E27FC236}">
                <a16:creationId xmlns:a16="http://schemas.microsoft.com/office/drawing/2014/main" id="{8B12F746-198E-E60A-CEF5-4DA4AC384D00}"/>
              </a:ext>
            </a:extLst>
          </p:cNvPr>
          <p:cNvSpPr txBox="1">
            <a:spLocks noChangeArrowheads="1"/>
          </p:cNvSpPr>
          <p:nvPr/>
        </p:nvSpPr>
        <p:spPr bwMode="auto">
          <a:xfrm>
            <a:off x="827584" y="236537"/>
            <a:ext cx="3402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400" dirty="0">
                <a:solidFill>
                  <a:schemeClr val="tx1"/>
                </a:solidFill>
                <a:latin typeface="Arial" panose="020B0604020202020204" pitchFamily="34" charset="0"/>
                <a:cs typeface="Arial" panose="020B0604020202020204" pitchFamily="34" charset="0"/>
              </a:rPr>
              <a:t>Precision Parts </a:t>
            </a:r>
            <a:r>
              <a:rPr lang="en-US" altLang="en-US" sz="2400" dirty="0">
                <a:solidFill>
                  <a:schemeClr val="tx1"/>
                </a:solidFill>
                <a:latin typeface="Arial" panose="020B0604020202020204" pitchFamily="34" charset="0"/>
                <a:cs typeface="Arial" panose="020B0604020202020204" pitchFamily="34" charset="0"/>
              </a:rPr>
              <a:t>Product</a:t>
            </a:r>
          </a:p>
        </p:txBody>
      </p:sp>
      <p:pic>
        <p:nvPicPr>
          <p:cNvPr id="3" name="Picture 4">
            <a:extLst>
              <a:ext uri="{FF2B5EF4-FFF2-40B4-BE49-F238E27FC236}">
                <a16:creationId xmlns:a16="http://schemas.microsoft.com/office/drawing/2014/main" id="{F308E761-8936-E76A-1AAE-56002F291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601"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46E02001-EF79-D99E-8572-E33F9DB3A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C95D337A-6413-9A49-9E8E-70EAF3C19DC7}"/>
              </a:ext>
            </a:extLst>
          </p:cNvPr>
          <p:cNvSpPr txBox="1">
            <a:spLocks noChangeArrowheads="1"/>
          </p:cNvSpPr>
          <p:nvPr/>
        </p:nvSpPr>
        <p:spPr bwMode="auto">
          <a:xfrm>
            <a:off x="807021" y="772320"/>
            <a:ext cx="508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1600" dirty="0">
                <a:solidFill>
                  <a:schemeClr val="tx1"/>
                </a:solidFill>
                <a:latin typeface="Arial" panose="020B0604020202020204" pitchFamily="34" charset="0"/>
                <a:cs typeface="Arial" panose="020B0604020202020204" pitchFamily="34" charset="0"/>
              </a:rPr>
              <a:t>Automation </a:t>
            </a:r>
            <a:r>
              <a:rPr lang="en-US" altLang="en-US" sz="1600" dirty="0" err="1">
                <a:solidFill>
                  <a:schemeClr val="tx1"/>
                </a:solidFill>
                <a:latin typeface="Arial" panose="020B0604020202020204" pitchFamily="34" charset="0"/>
                <a:cs typeface="Arial" panose="020B0604020202020204" pitchFamily="34" charset="0"/>
              </a:rPr>
              <a:t>Equipments</a:t>
            </a:r>
            <a:r>
              <a:rPr lang="en-US" altLang="en-US" sz="1600" dirty="0">
                <a:solidFill>
                  <a:schemeClr val="tx1"/>
                </a:solidFill>
                <a:latin typeface="Arial" panose="020B0604020202020204" pitchFamily="34" charset="0"/>
                <a:cs typeface="Arial" panose="020B0604020202020204" pitchFamily="34" charset="0"/>
              </a:rPr>
              <a:t>, </a:t>
            </a:r>
            <a:r>
              <a:rPr lang="id-ID" altLang="en-US" sz="1600" dirty="0">
                <a:solidFill>
                  <a:schemeClr val="tx1"/>
                </a:solidFill>
                <a:latin typeface="Arial" panose="020B0604020202020204" pitchFamily="34" charset="0"/>
                <a:cs typeface="Arial" panose="020B0604020202020204" pitchFamily="34" charset="0"/>
              </a:rPr>
              <a:t>and Spare Parts</a:t>
            </a:r>
            <a:endParaRPr lang="en-US" altLang="en-US" sz="16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67D00C0-E148-6346-F91F-8D4838F21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153" y="1628800"/>
            <a:ext cx="4215301" cy="3161476"/>
          </a:xfrm>
          <a:prstGeom prst="rect">
            <a:avLst/>
          </a:prstGeom>
        </p:spPr>
      </p:pic>
      <p:pic>
        <p:nvPicPr>
          <p:cNvPr id="9" name="Picture 8">
            <a:extLst>
              <a:ext uri="{FF2B5EF4-FFF2-40B4-BE49-F238E27FC236}">
                <a16:creationId xmlns:a16="http://schemas.microsoft.com/office/drawing/2014/main" id="{26FC122C-5A2F-60DB-B4EB-8A6A605830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4351" y="4149080"/>
            <a:ext cx="6140698" cy="2739752"/>
          </a:xfrm>
          <a:prstGeom prst="rect">
            <a:avLst/>
          </a:prstGeom>
        </p:spPr>
      </p:pic>
    </p:spTree>
    <p:extLst>
      <p:ext uri="{BB962C8B-B14F-4D97-AF65-F5344CB8AC3E}">
        <p14:creationId xmlns:p14="http://schemas.microsoft.com/office/powerpoint/2010/main" val="330172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3B68DE1-20BA-E4EF-A199-92869A7F6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25195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D956DC60-58A1-0D63-4305-857A4C453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3626" r="31706"/>
          <a:stretch>
            <a:fillRect/>
          </a:stretch>
        </p:blipFill>
        <p:spPr bwMode="auto">
          <a:xfrm>
            <a:off x="0" y="4673600"/>
            <a:ext cx="4926013"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A6950561-E3BD-3E31-F8A2-C6564193C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4673600"/>
            <a:ext cx="4291012"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a:extLst>
              <a:ext uri="{FF2B5EF4-FFF2-40B4-BE49-F238E27FC236}">
                <a16:creationId xmlns:a16="http://schemas.microsoft.com/office/drawing/2014/main" id="{A0D7EE96-43DD-ECE0-C2D7-578FB49172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320" y="193676"/>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5">
            <a:extLst>
              <a:ext uri="{FF2B5EF4-FFF2-40B4-BE49-F238E27FC236}">
                <a16:creationId xmlns:a16="http://schemas.microsoft.com/office/drawing/2014/main" id="{D1462E03-DA99-0A3D-5C4A-58021FF780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6570" y="153988"/>
            <a:ext cx="12938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a:extLst>
              <a:ext uri="{FF2B5EF4-FFF2-40B4-BE49-F238E27FC236}">
                <a16:creationId xmlns:a16="http://schemas.microsoft.com/office/drawing/2014/main" id="{675472DC-22D1-2451-16DD-46E00D8DF4D6}"/>
              </a:ext>
            </a:extLst>
          </p:cNvPr>
          <p:cNvCxnSpPr/>
          <p:nvPr/>
        </p:nvCxnSpPr>
        <p:spPr>
          <a:xfrm>
            <a:off x="2411413" y="3573463"/>
            <a:ext cx="403225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F7A7BCF-C9C6-C292-A600-0724053CE7F9}"/>
              </a:ext>
            </a:extLst>
          </p:cNvPr>
          <p:cNvSpPr/>
          <p:nvPr/>
        </p:nvSpPr>
        <p:spPr>
          <a:xfrm>
            <a:off x="3563888" y="2184399"/>
            <a:ext cx="5250874" cy="2353629"/>
          </a:xfrm>
          <a:prstGeom prst="rect">
            <a:avLst/>
          </a:prstGeom>
          <a:solidFill>
            <a:schemeClr val="tx1">
              <a:alpha val="3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3" name="Rectangle 2">
            <a:extLst>
              <a:ext uri="{FF2B5EF4-FFF2-40B4-BE49-F238E27FC236}">
                <a16:creationId xmlns:a16="http://schemas.microsoft.com/office/drawing/2014/main" id="{552804B2-D73B-5313-C010-9A14947E099F}"/>
              </a:ext>
            </a:extLst>
          </p:cNvPr>
          <p:cNvSpPr>
            <a:spLocks noGrp="1"/>
          </p:cNvSpPr>
          <p:nvPr>
            <p:ph type="ctrTitle"/>
          </p:nvPr>
        </p:nvSpPr>
        <p:spPr>
          <a:xfrm>
            <a:off x="3105745" y="2378075"/>
            <a:ext cx="5581650" cy="730250"/>
          </a:xfrm>
        </p:spPr>
        <p:txBody>
          <a:bodyPr anchor="ctr"/>
          <a:lstStyle/>
          <a:p>
            <a:pPr eaLnBrk="1" hangingPunct="1"/>
            <a:r>
              <a:rPr lang="en-US" altLang="en-US" sz="3200" b="1" dirty="0">
                <a:solidFill>
                  <a:schemeClr val="bg1"/>
                </a:solidFill>
                <a:latin typeface="Arial" panose="020B0604020202020204" pitchFamily="34" charset="0"/>
                <a:cs typeface="Arial" panose="020B0604020202020204" pitchFamily="34" charset="0"/>
              </a:rPr>
              <a:t>ATMI GROUP</a:t>
            </a:r>
          </a:p>
        </p:txBody>
      </p:sp>
      <p:sp>
        <p:nvSpPr>
          <p:cNvPr id="5" name="Rectangle 3">
            <a:extLst>
              <a:ext uri="{FF2B5EF4-FFF2-40B4-BE49-F238E27FC236}">
                <a16:creationId xmlns:a16="http://schemas.microsoft.com/office/drawing/2014/main" id="{60AE4514-54F8-4D15-8D5D-887533C714C7}"/>
              </a:ext>
            </a:extLst>
          </p:cNvPr>
          <p:cNvSpPr>
            <a:spLocks noGrp="1"/>
          </p:cNvSpPr>
          <p:nvPr>
            <p:ph type="subTitle" idx="1"/>
          </p:nvPr>
        </p:nvSpPr>
        <p:spPr>
          <a:xfrm>
            <a:off x="6023570" y="2970213"/>
            <a:ext cx="2663825" cy="409575"/>
          </a:xfrm>
        </p:spPr>
        <p:txBody>
          <a:bodyPr anchor="ctr"/>
          <a:lstStyle/>
          <a:p>
            <a:pPr eaLnBrk="1" hangingPunct="1"/>
            <a:r>
              <a:rPr lang="en-US" altLang="en-US" sz="1700" b="1" dirty="0">
                <a:solidFill>
                  <a:schemeClr val="bg1"/>
                </a:solidFill>
                <a:latin typeface="Arial" panose="020B0604020202020204" pitchFamily="34" charset="0"/>
                <a:cs typeface="Arial" panose="020B0604020202020204" pitchFamily="34" charset="0"/>
              </a:rPr>
              <a:t>@2024</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8D200-0528-BE79-76C1-8C4B9801C70F}"/>
              </a:ext>
            </a:extLst>
          </p:cNvPr>
          <p:cNvPicPr>
            <a:picLocks noChangeAspect="1"/>
          </p:cNvPicPr>
          <p:nvPr/>
        </p:nvPicPr>
        <p:blipFill rotWithShape="1">
          <a:blip r:embed="rId2">
            <a:extLst>
              <a:ext uri="{28A0092B-C50C-407E-A947-70E740481C1C}">
                <a14:useLocalDpi xmlns:a14="http://schemas.microsoft.com/office/drawing/2010/main" val="0"/>
              </a:ext>
            </a:extLst>
          </a:blip>
          <a:srcRect t="8480" b="20824"/>
          <a:stretch/>
        </p:blipFill>
        <p:spPr>
          <a:xfrm>
            <a:off x="-2754" y="2301336"/>
            <a:ext cx="9144000" cy="4536505"/>
          </a:xfrm>
          <a:prstGeom prst="rect">
            <a:avLst/>
          </a:prstGeom>
        </p:spPr>
      </p:pic>
      <p:pic>
        <p:nvPicPr>
          <p:cNvPr id="8" name="Picture 7">
            <a:extLst>
              <a:ext uri="{FF2B5EF4-FFF2-40B4-BE49-F238E27FC236}">
                <a16:creationId xmlns:a16="http://schemas.microsoft.com/office/drawing/2014/main" id="{4B2AD1FD-CAAD-B7EC-0CA8-CF2E20A2CCE7}"/>
              </a:ext>
            </a:extLst>
          </p:cNvPr>
          <p:cNvPicPr>
            <a:picLocks noChangeAspect="1"/>
          </p:cNvPicPr>
          <p:nvPr/>
        </p:nvPicPr>
        <p:blipFill rotWithShape="1">
          <a:blip r:embed="rId3"/>
          <a:srcRect l="12108" r="20364" b="-1"/>
          <a:stretch/>
        </p:blipFill>
        <p:spPr>
          <a:xfrm>
            <a:off x="6208968" y="-27384"/>
            <a:ext cx="2935032"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pic>
        <p:nvPicPr>
          <p:cNvPr id="21" name="Picture 20">
            <a:extLst>
              <a:ext uri="{FF2B5EF4-FFF2-40B4-BE49-F238E27FC236}">
                <a16:creationId xmlns:a16="http://schemas.microsoft.com/office/drawing/2014/main" id="{3A103B77-0365-8E20-FC58-3178ACDA1076}"/>
              </a:ext>
            </a:extLst>
          </p:cNvPr>
          <p:cNvPicPr>
            <a:picLocks noChangeAspect="1"/>
          </p:cNvPicPr>
          <p:nvPr/>
        </p:nvPicPr>
        <p:blipFill rotWithShape="1">
          <a:blip r:embed="rId4"/>
          <a:srcRect l="662" r="-2" b="-2"/>
          <a:stretch/>
        </p:blipFill>
        <p:spPr>
          <a:xfrm>
            <a:off x="7368" y="1052736"/>
            <a:ext cx="2461177" cy="3281569"/>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2" name="Text Box 16">
            <a:extLst>
              <a:ext uri="{FF2B5EF4-FFF2-40B4-BE49-F238E27FC236}">
                <a16:creationId xmlns:a16="http://schemas.microsoft.com/office/drawing/2014/main" id="{D28267F7-6E9F-8869-D37B-4EC09DB908E6}"/>
              </a:ext>
            </a:extLst>
          </p:cNvPr>
          <p:cNvSpPr txBox="1">
            <a:spLocks noChangeArrowheads="1"/>
          </p:cNvSpPr>
          <p:nvPr/>
        </p:nvSpPr>
        <p:spPr bwMode="auto">
          <a:xfrm>
            <a:off x="827584" y="236537"/>
            <a:ext cx="3402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400" dirty="0">
                <a:solidFill>
                  <a:schemeClr val="tx1"/>
                </a:solidFill>
                <a:latin typeface="Arial" panose="020B0604020202020204" pitchFamily="34" charset="0"/>
                <a:cs typeface="Arial" panose="020B0604020202020204" pitchFamily="34" charset="0"/>
              </a:rPr>
              <a:t>Precision Parts </a:t>
            </a:r>
            <a:r>
              <a:rPr lang="en-US" altLang="en-US" sz="2400" dirty="0">
                <a:solidFill>
                  <a:schemeClr val="tx1"/>
                </a:solidFill>
                <a:latin typeface="Arial" panose="020B0604020202020204" pitchFamily="34" charset="0"/>
                <a:cs typeface="Arial" panose="020B0604020202020204" pitchFamily="34" charset="0"/>
              </a:rPr>
              <a:t>Product</a:t>
            </a:r>
          </a:p>
        </p:txBody>
      </p:sp>
    </p:spTree>
    <p:extLst>
      <p:ext uri="{BB962C8B-B14F-4D97-AF65-F5344CB8AC3E}">
        <p14:creationId xmlns:p14="http://schemas.microsoft.com/office/powerpoint/2010/main" val="275767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5">
            <a:extLst>
              <a:ext uri="{FF2B5EF4-FFF2-40B4-BE49-F238E27FC236}">
                <a16:creationId xmlns:a16="http://schemas.microsoft.com/office/drawing/2014/main" id="{2464F24D-7ACB-613C-6952-E78127765EA2}"/>
              </a:ext>
            </a:extLst>
          </p:cNvPr>
          <p:cNvSpPr txBox="1">
            <a:spLocks noChangeArrowheads="1"/>
          </p:cNvSpPr>
          <p:nvPr/>
        </p:nvSpPr>
        <p:spPr bwMode="auto">
          <a:xfrm>
            <a:off x="755576" y="764704"/>
            <a:ext cx="508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1600" dirty="0">
                <a:solidFill>
                  <a:schemeClr val="tx1"/>
                </a:solidFill>
                <a:latin typeface="Arial" panose="020B0604020202020204" pitchFamily="34" charset="0"/>
                <a:cs typeface="Arial" panose="020B0604020202020204" pitchFamily="34" charset="0"/>
              </a:rPr>
              <a:t>Automation </a:t>
            </a:r>
            <a:r>
              <a:rPr lang="en-US" altLang="en-US" sz="1600" dirty="0" err="1">
                <a:solidFill>
                  <a:schemeClr val="tx1"/>
                </a:solidFill>
                <a:latin typeface="Arial" panose="020B0604020202020204" pitchFamily="34" charset="0"/>
                <a:cs typeface="Arial" panose="020B0604020202020204" pitchFamily="34" charset="0"/>
              </a:rPr>
              <a:t>equipments</a:t>
            </a:r>
            <a:r>
              <a:rPr lang="en-US" altLang="en-US" sz="1600" dirty="0">
                <a:solidFill>
                  <a:schemeClr val="tx1"/>
                </a:solidFill>
                <a:latin typeface="Arial" panose="020B0604020202020204" pitchFamily="34" charset="0"/>
                <a:cs typeface="Arial" panose="020B0604020202020204" pitchFamily="34" charset="0"/>
              </a:rPr>
              <a:t>, </a:t>
            </a:r>
            <a:r>
              <a:rPr lang="id-ID" altLang="en-US" sz="1600" dirty="0">
                <a:solidFill>
                  <a:schemeClr val="tx1"/>
                </a:solidFill>
                <a:latin typeface="Arial" panose="020B0604020202020204" pitchFamily="34" charset="0"/>
                <a:cs typeface="Arial" panose="020B0604020202020204" pitchFamily="34" charset="0"/>
              </a:rPr>
              <a:t>and Spare Parts</a:t>
            </a:r>
            <a:endParaRPr lang="en-US" altLang="en-US" sz="1600" dirty="0">
              <a:solidFill>
                <a:schemeClr val="tx1"/>
              </a:solidFill>
              <a:latin typeface="Arial" panose="020B0604020202020204" pitchFamily="34" charset="0"/>
              <a:cs typeface="Arial" panose="020B0604020202020204" pitchFamily="34" charset="0"/>
            </a:endParaRPr>
          </a:p>
        </p:txBody>
      </p:sp>
      <p:sp>
        <p:nvSpPr>
          <p:cNvPr id="50179" name="Text Box 16">
            <a:extLst>
              <a:ext uri="{FF2B5EF4-FFF2-40B4-BE49-F238E27FC236}">
                <a16:creationId xmlns:a16="http://schemas.microsoft.com/office/drawing/2014/main" id="{F28EC1BC-418A-8A2A-1E1A-AC37A8754764}"/>
              </a:ext>
            </a:extLst>
          </p:cNvPr>
          <p:cNvSpPr txBox="1">
            <a:spLocks noChangeArrowheads="1"/>
          </p:cNvSpPr>
          <p:nvPr/>
        </p:nvSpPr>
        <p:spPr bwMode="auto">
          <a:xfrm>
            <a:off x="755576" y="227805"/>
            <a:ext cx="3402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400" dirty="0">
                <a:solidFill>
                  <a:schemeClr val="tx1"/>
                </a:solidFill>
                <a:latin typeface="Arial" panose="020B0604020202020204" pitchFamily="34" charset="0"/>
                <a:cs typeface="Arial" panose="020B0604020202020204" pitchFamily="34" charset="0"/>
              </a:rPr>
              <a:t>Precision Parts </a:t>
            </a:r>
            <a:r>
              <a:rPr lang="en-US" altLang="en-US" sz="2400" dirty="0">
                <a:solidFill>
                  <a:schemeClr val="tx1"/>
                </a:solidFill>
                <a:latin typeface="Arial" panose="020B0604020202020204" pitchFamily="34" charset="0"/>
                <a:cs typeface="Arial" panose="020B0604020202020204" pitchFamily="34" charset="0"/>
              </a:rPr>
              <a:t>Product</a:t>
            </a:r>
          </a:p>
        </p:txBody>
      </p:sp>
      <p:pic>
        <p:nvPicPr>
          <p:cNvPr id="50180" name="Picture 11">
            <a:extLst>
              <a:ext uri="{FF2B5EF4-FFF2-40B4-BE49-F238E27FC236}">
                <a16:creationId xmlns:a16="http://schemas.microsoft.com/office/drawing/2014/main" id="{E4BC955C-67A6-8B97-4143-040C1D8A004B}"/>
              </a:ext>
            </a:extLst>
          </p:cNvPr>
          <p:cNvPicPr>
            <a:picLocks noChangeAspect="1"/>
          </p:cNvPicPr>
          <p:nvPr/>
        </p:nvPicPr>
        <p:blipFill rotWithShape="1">
          <a:blip r:embed="rId3">
            <a:extLst>
              <a:ext uri="{28A0092B-C50C-407E-A947-70E740481C1C}">
                <a14:useLocalDpi xmlns:a14="http://schemas.microsoft.com/office/drawing/2010/main" val="0"/>
              </a:ext>
            </a:extLst>
          </a:blip>
          <a:srcRect b="8435"/>
          <a:stretch/>
        </p:blipFill>
        <p:spPr bwMode="auto">
          <a:xfrm>
            <a:off x="-19920" y="3313580"/>
            <a:ext cx="4722929" cy="182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B79349B-DD53-7FC2-F3C0-55B5F659731D}"/>
              </a:ext>
            </a:extLst>
          </p:cNvPr>
          <p:cNvPicPr>
            <a:picLocks noChangeAspect="1"/>
          </p:cNvPicPr>
          <p:nvPr/>
        </p:nvPicPr>
        <p:blipFill rotWithShape="1">
          <a:blip r:embed="rId4">
            <a:extLst>
              <a:ext uri="{28A0092B-C50C-407E-A947-70E740481C1C}">
                <a14:useLocalDpi xmlns:a14="http://schemas.microsoft.com/office/drawing/2010/main" val="0"/>
              </a:ext>
            </a:extLst>
          </a:blip>
          <a:srcRect l="8482" t="5174" r="6273" b="9581"/>
          <a:stretch/>
        </p:blipFill>
        <p:spPr>
          <a:xfrm>
            <a:off x="-19919" y="5141165"/>
            <a:ext cx="2325624" cy="1744219"/>
          </a:xfrm>
          <a:prstGeom prst="rect">
            <a:avLst/>
          </a:prstGeom>
        </p:spPr>
      </p:pic>
      <p:pic>
        <p:nvPicPr>
          <p:cNvPr id="7" name="Picture 6">
            <a:extLst>
              <a:ext uri="{FF2B5EF4-FFF2-40B4-BE49-F238E27FC236}">
                <a16:creationId xmlns:a16="http://schemas.microsoft.com/office/drawing/2014/main" id="{9F08287C-8C91-CC61-8456-C3C12E1B7004}"/>
              </a:ext>
            </a:extLst>
          </p:cNvPr>
          <p:cNvPicPr>
            <a:picLocks noChangeAspect="1"/>
          </p:cNvPicPr>
          <p:nvPr/>
        </p:nvPicPr>
        <p:blipFill rotWithShape="1">
          <a:blip r:embed="rId5">
            <a:extLst>
              <a:ext uri="{28A0092B-C50C-407E-A947-70E740481C1C}">
                <a14:useLocalDpi xmlns:a14="http://schemas.microsoft.com/office/drawing/2010/main" val="0"/>
              </a:ext>
            </a:extLst>
          </a:blip>
          <a:srcRect l="6170" t="9211" r="8585" b="9790"/>
          <a:stretch/>
        </p:blipFill>
        <p:spPr>
          <a:xfrm>
            <a:off x="2305704" y="5137963"/>
            <a:ext cx="2431407" cy="1736719"/>
          </a:xfrm>
          <a:prstGeom prst="rect">
            <a:avLst/>
          </a:prstGeom>
        </p:spPr>
      </p:pic>
      <p:pic>
        <p:nvPicPr>
          <p:cNvPr id="9" name="Picture 8">
            <a:extLst>
              <a:ext uri="{FF2B5EF4-FFF2-40B4-BE49-F238E27FC236}">
                <a16:creationId xmlns:a16="http://schemas.microsoft.com/office/drawing/2014/main" id="{F2430267-3FD7-5A09-641B-1EF3C4D618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2" y="1422621"/>
            <a:ext cx="2579161" cy="1934371"/>
          </a:xfrm>
          <a:prstGeom prst="rect">
            <a:avLst/>
          </a:prstGeom>
        </p:spPr>
      </p:pic>
      <p:pic>
        <p:nvPicPr>
          <p:cNvPr id="11" name="Picture 10">
            <a:extLst>
              <a:ext uri="{FF2B5EF4-FFF2-40B4-BE49-F238E27FC236}">
                <a16:creationId xmlns:a16="http://schemas.microsoft.com/office/drawing/2014/main" id="{A2F2D20C-01B5-79BF-65ED-F3E6B59CBF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9698" y="1422621"/>
            <a:ext cx="2112302" cy="1934370"/>
          </a:xfrm>
          <a:prstGeom prst="rect">
            <a:avLst/>
          </a:prstGeom>
        </p:spPr>
      </p:pic>
      <p:pic>
        <p:nvPicPr>
          <p:cNvPr id="3" name="Picture 2">
            <a:extLst>
              <a:ext uri="{FF2B5EF4-FFF2-40B4-BE49-F238E27FC236}">
                <a16:creationId xmlns:a16="http://schemas.microsoft.com/office/drawing/2014/main" id="{F26EAC32-CA3E-9DE1-72A6-E5AEDA2A1A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2088" y="2692666"/>
            <a:ext cx="2349607" cy="4177079"/>
          </a:xfrm>
          <a:prstGeom prst="rect">
            <a:avLst/>
          </a:prstGeom>
        </p:spPr>
      </p:pic>
      <p:pic>
        <p:nvPicPr>
          <p:cNvPr id="6" name="Picture 5">
            <a:extLst>
              <a:ext uri="{FF2B5EF4-FFF2-40B4-BE49-F238E27FC236}">
                <a16:creationId xmlns:a16="http://schemas.microsoft.com/office/drawing/2014/main" id="{79056149-7379-544B-0A67-705850C1EA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2670365"/>
            <a:ext cx="2368424" cy="4210532"/>
          </a:xfrm>
          <a:prstGeom prst="rect">
            <a:avLst/>
          </a:prstGeom>
        </p:spPr>
      </p:pic>
      <p:pic>
        <p:nvPicPr>
          <p:cNvPr id="50181" name="Picture 12">
            <a:extLst>
              <a:ext uri="{FF2B5EF4-FFF2-40B4-BE49-F238E27FC236}">
                <a16:creationId xmlns:a16="http://schemas.microsoft.com/office/drawing/2014/main" id="{8BB0DF67-00EA-6552-67EE-1D23772C2092}"/>
              </a:ext>
            </a:extLst>
          </p:cNvPr>
          <p:cNvPicPr>
            <a:picLocks noChangeAspect="1"/>
          </p:cNvPicPr>
          <p:nvPr/>
        </p:nvPicPr>
        <p:blipFill rotWithShape="1">
          <a:blip r:embed="rId10">
            <a:extLst>
              <a:ext uri="{28A0092B-C50C-407E-A947-70E740481C1C}">
                <a14:useLocalDpi xmlns:a14="http://schemas.microsoft.com/office/drawing/2010/main" val="0"/>
              </a:ext>
            </a:extLst>
          </a:blip>
          <a:srcRect b="10585"/>
          <a:stretch/>
        </p:blipFill>
        <p:spPr bwMode="auto">
          <a:xfrm>
            <a:off x="4571999" y="1405721"/>
            <a:ext cx="4589695" cy="182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D:\indrahuazu\MA\Logo ATMI\PT ATMI\png_files\logo_ptatmi_yes.png">
            <a:extLst>
              <a:ext uri="{FF2B5EF4-FFF2-40B4-BE49-F238E27FC236}">
                <a16:creationId xmlns:a16="http://schemas.microsoft.com/office/drawing/2014/main" id="{4C75DE65-1E68-6C51-ACBB-D13ADFB7F4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6784"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D:\indrahuazu\MA\Logo ATMI\POLITEKNIK ATMI\png\politeknik ATMI_2.png">
            <a:extLst>
              <a:ext uri="{FF2B5EF4-FFF2-40B4-BE49-F238E27FC236}">
                <a16:creationId xmlns:a16="http://schemas.microsoft.com/office/drawing/2014/main" id="{BDC7D34B-C6C4-8C56-A5CC-E582D607A0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01035"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9">
            <a:extLst>
              <a:ext uri="{FF2B5EF4-FFF2-40B4-BE49-F238E27FC236}">
                <a16:creationId xmlns:a16="http://schemas.microsoft.com/office/drawing/2014/main" id="{179B4A5D-02DF-8D7B-FFCC-C6279881B983}"/>
              </a:ext>
            </a:extLst>
          </p:cNvPr>
          <p:cNvSpPr txBox="1">
            <a:spLocks noChangeArrowheads="1"/>
          </p:cNvSpPr>
          <p:nvPr/>
        </p:nvSpPr>
        <p:spPr bwMode="auto">
          <a:xfrm>
            <a:off x="705302" y="1155175"/>
            <a:ext cx="746709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just" eaLnBrk="1" hangingPunct="1">
              <a:spcBef>
                <a:spcPct val="0"/>
              </a:spcBef>
              <a:buClrTx/>
              <a:buSzTx/>
              <a:buFontTx/>
              <a:buNone/>
            </a:pPr>
            <a:endParaRPr lang="id-ID" altLang="en-US" sz="1200" dirty="0">
              <a:solidFill>
                <a:schemeClr val="tx1"/>
              </a:solidFill>
              <a:latin typeface="Calibri" panose="020F0502020204030204" pitchFamily="34" charset="0"/>
              <a:cs typeface="Calibri" panose="020F0502020204030204" pitchFamily="34" charset="0"/>
            </a:endParaRPr>
          </a:p>
          <a:p>
            <a:pPr algn="just" eaLnBrk="1" hangingPunct="1">
              <a:spcBef>
                <a:spcPct val="0"/>
              </a:spcBef>
              <a:buClrTx/>
              <a:buSzTx/>
              <a:buFontTx/>
              <a:buNone/>
            </a:pPr>
            <a:r>
              <a:rPr lang="en-US" altLang="en-US" sz="1200" dirty="0">
                <a:solidFill>
                  <a:schemeClr val="tx1"/>
                </a:solidFill>
                <a:latin typeface="Calibri" panose="020F0502020204030204" pitchFamily="34" charset="0"/>
                <a:cs typeface="Calibri" panose="020F0502020204030204" pitchFamily="34" charset="0"/>
              </a:rPr>
              <a:t>Knowing the importance of proper office equipment to the success of an education or</a:t>
            </a:r>
            <a:r>
              <a:rPr lang="id-ID" altLang="en-US" sz="1200" dirty="0">
                <a:solidFill>
                  <a:schemeClr val="tx1"/>
                </a:solidFill>
                <a:latin typeface="Calibri" panose="020F0502020204030204" pitchFamily="34" charset="0"/>
                <a:cs typeface="Calibri" panose="020F0502020204030204" pitchFamily="34" charset="0"/>
              </a:rPr>
              <a:t> </a:t>
            </a:r>
            <a:r>
              <a:rPr lang="en-US" altLang="en-US" sz="1200" dirty="0">
                <a:solidFill>
                  <a:schemeClr val="tx1"/>
                </a:solidFill>
                <a:latin typeface="Calibri" panose="020F0502020204030204" pitchFamily="34" charset="0"/>
                <a:cs typeface="Calibri" panose="020F0502020204030204" pitchFamily="34" charset="0"/>
              </a:rPr>
              <a:t>business enterprise, </a:t>
            </a:r>
            <a:r>
              <a:rPr lang="id-ID" altLang="en-US" sz="1200" dirty="0">
                <a:solidFill>
                  <a:schemeClr val="tx1"/>
                </a:solidFill>
                <a:latin typeface="Calibri" panose="020F0502020204030204" pitchFamily="34" charset="0"/>
                <a:cs typeface="Calibri" panose="020F0502020204030204" pitchFamily="34" charset="0"/>
              </a:rPr>
              <a:t> </a:t>
            </a:r>
            <a:r>
              <a:rPr lang="en-US" altLang="en-US" sz="1200" dirty="0">
                <a:solidFill>
                  <a:schemeClr val="tx1"/>
                </a:solidFill>
                <a:latin typeface="Calibri" panose="020F0502020204030204" pitchFamily="34" charset="0"/>
                <a:cs typeface="Calibri" panose="020F0502020204030204" pitchFamily="34" charset="0"/>
              </a:rPr>
              <a:t>PT ATMI SOLO produces office and school </a:t>
            </a:r>
            <a:r>
              <a:rPr lang="en-US" altLang="en-US" sz="1200" dirty="0" err="1">
                <a:solidFill>
                  <a:schemeClr val="tx1"/>
                </a:solidFill>
                <a:latin typeface="Calibri" panose="020F0502020204030204" pitchFamily="34" charset="0"/>
                <a:cs typeface="Calibri" panose="020F0502020204030204" pitchFamily="34" charset="0"/>
              </a:rPr>
              <a:t>equipment,such</a:t>
            </a:r>
            <a:r>
              <a:rPr lang="en-US" altLang="en-US" sz="1200" dirty="0">
                <a:solidFill>
                  <a:schemeClr val="tx1"/>
                </a:solidFill>
                <a:latin typeface="Calibri" panose="020F0502020204030204" pitchFamily="34" charset="0"/>
                <a:cs typeface="Calibri" panose="020F0502020204030204" pitchFamily="34" charset="0"/>
              </a:rPr>
              <a:t> as</a:t>
            </a:r>
            <a:r>
              <a:rPr lang="id-ID" altLang="en-US" sz="1200" dirty="0">
                <a:solidFill>
                  <a:schemeClr val="tx1"/>
                </a:solidFill>
                <a:latin typeface="Calibri" panose="020F0502020204030204" pitchFamily="34" charset="0"/>
                <a:cs typeface="Calibri" panose="020F0502020204030204" pitchFamily="34" charset="0"/>
              </a:rPr>
              <a:t> </a:t>
            </a:r>
            <a:r>
              <a:rPr lang="en-US" altLang="en-US" sz="1200" dirty="0">
                <a:solidFill>
                  <a:schemeClr val="tx1"/>
                </a:solidFill>
                <a:latin typeface="Calibri" panose="020F0502020204030204" pitchFamily="34" charset="0"/>
                <a:cs typeface="Calibri" panose="020F0502020204030204" pitchFamily="34" charset="0"/>
              </a:rPr>
              <a:t>office desks, multifunction chairs, student desks and chairs, filing cabinet, etc.</a:t>
            </a:r>
            <a:endParaRPr lang="id-ID" altLang="en-US" sz="1200" dirty="0">
              <a:solidFill>
                <a:schemeClr val="tx1"/>
              </a:solidFill>
              <a:latin typeface="Calibri" panose="020F0502020204030204" pitchFamily="34" charset="0"/>
              <a:cs typeface="Calibri" panose="020F0502020204030204" pitchFamily="34" charset="0"/>
            </a:endParaRPr>
          </a:p>
          <a:p>
            <a:pPr algn="just" eaLnBrk="1" hangingPunct="1">
              <a:spcBef>
                <a:spcPct val="0"/>
              </a:spcBef>
              <a:buClrTx/>
              <a:buSzTx/>
              <a:buFontTx/>
              <a:buNone/>
            </a:pPr>
            <a:endParaRPr lang="en-US" altLang="en-US" sz="1200" dirty="0">
              <a:solidFill>
                <a:schemeClr val="tx1"/>
              </a:solidFill>
              <a:latin typeface="Calibri" panose="020F0502020204030204" pitchFamily="34" charset="0"/>
              <a:cs typeface="Calibri" panose="020F0502020204030204" pitchFamily="34" charset="0"/>
            </a:endParaRPr>
          </a:p>
        </p:txBody>
      </p:sp>
      <p:sp>
        <p:nvSpPr>
          <p:cNvPr id="55301" name="Text Box 9">
            <a:extLst>
              <a:ext uri="{FF2B5EF4-FFF2-40B4-BE49-F238E27FC236}">
                <a16:creationId xmlns:a16="http://schemas.microsoft.com/office/drawing/2014/main" id="{EB0B0AE6-8910-A580-7370-442B4A666642}"/>
              </a:ext>
            </a:extLst>
          </p:cNvPr>
          <p:cNvSpPr txBox="1">
            <a:spLocks noChangeArrowheads="1"/>
          </p:cNvSpPr>
          <p:nvPr/>
        </p:nvSpPr>
        <p:spPr bwMode="auto">
          <a:xfrm>
            <a:off x="705302" y="801163"/>
            <a:ext cx="4845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000" dirty="0">
                <a:solidFill>
                  <a:schemeClr val="tx1"/>
                </a:solidFill>
                <a:latin typeface="Arial" panose="020B0604020202020204" pitchFamily="34" charset="0"/>
                <a:cs typeface="Arial" panose="020B0604020202020204" pitchFamily="34" charset="0"/>
              </a:rPr>
              <a:t>Office and School Furniture</a:t>
            </a:r>
          </a:p>
          <a:p>
            <a:pPr eaLnBrk="1" hangingPunct="1">
              <a:spcBef>
                <a:spcPct val="0"/>
              </a:spcBef>
              <a:buClrTx/>
              <a:buSzTx/>
              <a:buFontTx/>
              <a:buNone/>
            </a:pPr>
            <a:endParaRPr lang="en-US" altLang="en-US" sz="2000" dirty="0">
              <a:solidFill>
                <a:schemeClr val="tx1"/>
              </a:solidFill>
              <a:latin typeface="Arial" panose="020B0604020202020204" pitchFamily="34" charset="0"/>
              <a:cs typeface="Arial" panose="020B0604020202020204" pitchFamily="34" charset="0"/>
            </a:endParaRPr>
          </a:p>
        </p:txBody>
      </p:sp>
      <p:pic>
        <p:nvPicPr>
          <p:cNvPr id="55302" name="Picture 4">
            <a:extLst>
              <a:ext uri="{FF2B5EF4-FFF2-40B4-BE49-F238E27FC236}">
                <a16:creationId xmlns:a16="http://schemas.microsoft.com/office/drawing/2014/main" id="{B1816E88-97E2-F367-300A-138737E60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525"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5">
            <a:extLst>
              <a:ext uri="{FF2B5EF4-FFF2-40B4-BE49-F238E27FC236}">
                <a16:creationId xmlns:a16="http://schemas.microsoft.com/office/drawing/2014/main" id="{D94E05A2-6C33-3BAF-6C68-8060726C2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988"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4" name="Text Box 9">
            <a:extLst>
              <a:ext uri="{FF2B5EF4-FFF2-40B4-BE49-F238E27FC236}">
                <a16:creationId xmlns:a16="http://schemas.microsoft.com/office/drawing/2014/main" id="{AB794EC1-1D15-F3E0-04C6-7795DD0A9610}"/>
              </a:ext>
            </a:extLst>
          </p:cNvPr>
          <p:cNvSpPr txBox="1">
            <a:spLocks noChangeArrowheads="1"/>
          </p:cNvSpPr>
          <p:nvPr/>
        </p:nvSpPr>
        <p:spPr bwMode="auto">
          <a:xfrm>
            <a:off x="827584" y="199084"/>
            <a:ext cx="484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000" dirty="0">
                <a:solidFill>
                  <a:schemeClr val="tx1"/>
                </a:solidFill>
                <a:latin typeface="Arial" panose="020B0604020202020204" pitchFamily="34" charset="0"/>
                <a:cs typeface="Arial" panose="020B0604020202020204" pitchFamily="34" charset="0"/>
              </a:rPr>
              <a:t>Standard Product</a:t>
            </a:r>
            <a:endParaRPr lang="en-US" altLang="en-US" sz="2000"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14019F1-655D-E647-FC12-986A11EC3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34513"/>
            <a:ext cx="9144000" cy="4305300"/>
          </a:xfrm>
          <a:prstGeom prst="rect">
            <a:avLst/>
          </a:prstGeom>
        </p:spPr>
      </p:pic>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5">
            <a:extLst>
              <a:ext uri="{FF2B5EF4-FFF2-40B4-BE49-F238E27FC236}">
                <a16:creationId xmlns:a16="http://schemas.microsoft.com/office/drawing/2014/main" id="{38CBC658-AAC8-54D9-AD61-D0E94F77E282}"/>
              </a:ext>
            </a:extLst>
          </p:cNvPr>
          <p:cNvSpPr txBox="1">
            <a:spLocks noChangeArrowheads="1"/>
          </p:cNvSpPr>
          <p:nvPr/>
        </p:nvSpPr>
        <p:spPr bwMode="auto">
          <a:xfrm>
            <a:off x="827584" y="260648"/>
            <a:ext cx="3143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400" dirty="0">
                <a:solidFill>
                  <a:schemeClr val="tx1"/>
                </a:solidFill>
                <a:latin typeface="Swis721 BT" panose="020B0504020202020204" pitchFamily="34" charset="0"/>
                <a:cs typeface="Calibri" panose="020F0502020204030204" pitchFamily="34" charset="0"/>
              </a:rPr>
              <a:t>O</a:t>
            </a:r>
            <a:r>
              <a:rPr lang="id-ID" altLang="en-US" sz="2400" dirty="0">
                <a:solidFill>
                  <a:schemeClr val="tx1"/>
                </a:solidFill>
                <a:latin typeface="Swis721 BT" panose="020B0504020202020204" pitchFamily="34" charset="0"/>
                <a:cs typeface="Calibri" panose="020F0502020204030204" pitchFamily="34" charset="0"/>
              </a:rPr>
              <a:t>ffice Furniture</a:t>
            </a:r>
            <a:endParaRPr lang="en-US" altLang="en-US" sz="2400" dirty="0">
              <a:solidFill>
                <a:schemeClr val="tx1"/>
              </a:solidFill>
              <a:latin typeface="Swis721 BT" panose="020B050402020202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D6F2070-BE1D-06CC-3114-E0B6BB88C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5988"/>
            <a:ext cx="9144000" cy="4305300"/>
          </a:xfrm>
          <a:prstGeom prst="rect">
            <a:avLst/>
          </a:prstGeom>
        </p:spPr>
      </p:pic>
      <p:pic>
        <p:nvPicPr>
          <p:cNvPr id="4" name="Picture 4" descr="D:\indrahuazu\MA\Logo ATMI\PT ATMI\png_files\logo_ptatmi_yes.png">
            <a:extLst>
              <a:ext uri="{FF2B5EF4-FFF2-40B4-BE49-F238E27FC236}">
                <a16:creationId xmlns:a16="http://schemas.microsoft.com/office/drawing/2014/main" id="{E4411B96-81FE-E26F-B1A4-3D5A83C4F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784"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D:\indrahuazu\MA\Logo ATMI\POLITEKNIK ATMI\png\politeknik ATMI_2.png">
            <a:extLst>
              <a:ext uri="{FF2B5EF4-FFF2-40B4-BE49-F238E27FC236}">
                <a16:creationId xmlns:a16="http://schemas.microsoft.com/office/drawing/2014/main" id="{37BEE98D-3156-7302-0A32-54B6FD40F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035"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05451"/>
      </p:ext>
    </p:extLst>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218D2D7A-6923-E285-66F8-A4DE4A16B46D}"/>
              </a:ext>
            </a:extLst>
          </p:cNvPr>
          <p:cNvGraphicFramePr>
            <a:graphicFrameLocks noGrp="1"/>
          </p:cNvGraphicFramePr>
          <p:nvPr>
            <p:extLst>
              <p:ext uri="{D42A27DB-BD31-4B8C-83A1-F6EECF244321}">
                <p14:modId xmlns:p14="http://schemas.microsoft.com/office/powerpoint/2010/main" val="2721326999"/>
              </p:ext>
            </p:extLst>
          </p:nvPr>
        </p:nvGraphicFramePr>
        <p:xfrm>
          <a:off x="234018" y="934475"/>
          <a:ext cx="8640650" cy="5823697"/>
        </p:xfrm>
        <a:graphic>
          <a:graphicData uri="http://schemas.openxmlformats.org/drawingml/2006/table">
            <a:tbl>
              <a:tblPr firstRow="1" bandRow="1">
                <a:tableStyleId>{3B4B98B0-60AC-42C2-AFA5-B58CD77FA1E5}</a:tableStyleId>
              </a:tblPr>
              <a:tblGrid>
                <a:gridCol w="2483248">
                  <a:extLst>
                    <a:ext uri="{9D8B030D-6E8A-4147-A177-3AD203B41FA5}">
                      <a16:colId xmlns:a16="http://schemas.microsoft.com/office/drawing/2014/main" val="871336640"/>
                    </a:ext>
                  </a:extLst>
                </a:gridCol>
                <a:gridCol w="2070758">
                  <a:extLst>
                    <a:ext uri="{9D8B030D-6E8A-4147-A177-3AD203B41FA5}">
                      <a16:colId xmlns:a16="http://schemas.microsoft.com/office/drawing/2014/main" val="546225190"/>
                    </a:ext>
                  </a:extLst>
                </a:gridCol>
                <a:gridCol w="2160240">
                  <a:extLst>
                    <a:ext uri="{9D8B030D-6E8A-4147-A177-3AD203B41FA5}">
                      <a16:colId xmlns:a16="http://schemas.microsoft.com/office/drawing/2014/main" val="3257681997"/>
                    </a:ext>
                  </a:extLst>
                </a:gridCol>
                <a:gridCol w="1926404">
                  <a:extLst>
                    <a:ext uri="{9D8B030D-6E8A-4147-A177-3AD203B41FA5}">
                      <a16:colId xmlns:a16="http://schemas.microsoft.com/office/drawing/2014/main" val="4256819684"/>
                    </a:ext>
                  </a:extLst>
                </a:gridCol>
              </a:tblGrid>
              <a:tr h="1630429">
                <a:tc>
                  <a:txBody>
                    <a:bodyPr/>
                    <a:lstStyle/>
                    <a:p>
                      <a:endParaRPr lang="en-GB" sz="1200" dirty="0"/>
                    </a:p>
                    <a:p>
                      <a:endParaRPr lang="en-GB" sz="1200" dirty="0"/>
                    </a:p>
                    <a:p>
                      <a:endParaRPr lang="en-GB" sz="1200" dirty="0"/>
                    </a:p>
                    <a:p>
                      <a:endParaRPr lang="en-GB" sz="1200" dirty="0"/>
                    </a:p>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81004249"/>
                  </a:ext>
                </a:extLst>
              </a:tr>
              <a:tr h="28803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Mobile File</a:t>
                      </a:r>
                      <a:endParaRPr lang="en-US" altLang="en-US" sz="1200"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id-ID" altLang="en-US" sz="1200" dirty="0">
                          <a:solidFill>
                            <a:schemeClr val="tx1"/>
                          </a:solidFill>
                        </a:rPr>
                        <a:t>Ordner</a:t>
                      </a:r>
                      <a:r>
                        <a:rPr lang="en-GB" altLang="en-US" sz="1200" dirty="0">
                          <a:solidFill>
                            <a:schemeClr val="tx1"/>
                          </a:solidFill>
                        </a:rPr>
                        <a:t> Rack</a:t>
                      </a:r>
                      <a:endParaRPr lang="en-GB" sz="1200" dirty="0">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Book Shelves w/ Sliding Door</a:t>
                      </a:r>
                      <a:endParaRPr lang="en-US" altLang="en-US" sz="12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Practice Table</a:t>
                      </a:r>
                      <a:endParaRPr lang="en-US" altLang="en-US" sz="1200" dirty="0">
                        <a:solidFill>
                          <a:schemeClr val="tx1"/>
                        </a:solidFill>
                      </a:endParaRPr>
                    </a:p>
                  </a:txBody>
                  <a:tcPr/>
                </a:tc>
                <a:extLst>
                  <a:ext uri="{0D108BD9-81ED-4DB2-BD59-A6C34878D82A}">
                    <a16:rowId xmlns:a16="http://schemas.microsoft.com/office/drawing/2014/main" val="2955230716"/>
                  </a:ext>
                </a:extLst>
              </a:tr>
              <a:tr h="1512168">
                <a:tc>
                  <a:txBody>
                    <a:bodyPr/>
                    <a:lstStyle/>
                    <a:p>
                      <a:endParaRPr lang="en-GB" sz="1200" dirty="0"/>
                    </a:p>
                    <a:p>
                      <a:endParaRPr lang="en-GB" sz="1200" dirty="0"/>
                    </a:p>
                    <a:p>
                      <a:endParaRPr lang="en-GB" sz="1200" dirty="0"/>
                    </a:p>
                    <a:p>
                      <a:endParaRPr lang="en-GB" sz="1200" dirty="0"/>
                    </a:p>
                    <a:p>
                      <a:endParaRPr lang="en-GB" sz="1200" dirty="0"/>
                    </a:p>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a:latin typeface="Calibri" panose="020F0502020204030204" pitchFamily="34" charset="0"/>
                        <a:cs typeface="Calibri" panose="020F0502020204030204" pitchFamily="34" charset="0"/>
                      </a:endParaRPr>
                    </a:p>
                  </a:txBody>
                  <a:tcPr/>
                </a:tc>
                <a:tc>
                  <a:txBody>
                    <a:bodyPr/>
                    <a:lstStyle/>
                    <a:p>
                      <a:endParaRPr lang="en-GB"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74735163"/>
                  </a:ext>
                </a:extLst>
              </a:tr>
              <a:tr h="27805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Waiting chair</a:t>
                      </a:r>
                      <a:endParaRPr lang="en-US" altLang="en-US" sz="12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Writing Desk Special</a:t>
                      </a:r>
                      <a:endParaRPr lang="en-US" altLang="en-US" sz="12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Speciallity Table</a:t>
                      </a:r>
                      <a:endParaRPr lang="en-US" altLang="en-US" sz="12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Sliding Cabinet</a:t>
                      </a:r>
                      <a:endParaRPr lang="en-US" altLang="en-US" sz="1200" dirty="0">
                        <a:solidFill>
                          <a:schemeClr val="tx1"/>
                        </a:solidFill>
                      </a:endParaRPr>
                    </a:p>
                  </a:txBody>
                  <a:tcPr/>
                </a:tc>
                <a:extLst>
                  <a:ext uri="{0D108BD9-81ED-4DB2-BD59-A6C34878D82A}">
                    <a16:rowId xmlns:a16="http://schemas.microsoft.com/office/drawing/2014/main" val="1756479737"/>
                  </a:ext>
                </a:extLst>
              </a:tr>
              <a:tr h="1681336">
                <a:tc>
                  <a:txBody>
                    <a:bodyPr/>
                    <a:lstStyle/>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23899975"/>
                  </a:ext>
                </a:extLst>
              </a:tr>
              <a:tr h="43368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Meeting Table</a:t>
                      </a:r>
                      <a:endParaRPr lang="en-US" altLang="en-US" sz="1200"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Drawing Table</a:t>
                      </a:r>
                      <a:endParaRPr lang="en-US" altLang="en-US" sz="1200" dirty="0">
                        <a:solidFill>
                          <a:schemeClr val="tx1"/>
                        </a:solidFill>
                        <a:latin typeface="Calibri" panose="020F0502020204030204" pitchFamily="34" charset="0"/>
                        <a:cs typeface="Calibri" panose="020F0502020204030204" pitchFamily="34" charset="0"/>
                      </a:endParaRPr>
                    </a:p>
                  </a:txBody>
                  <a:tcPr/>
                </a:tc>
                <a:tc>
                  <a:txBody>
                    <a:bodyPr/>
                    <a:lstStyle/>
                    <a:p>
                      <a:pPr algn="ctr" eaLnBrk="1" hangingPunct="1">
                        <a:spcBef>
                          <a:spcPct val="0"/>
                        </a:spcBef>
                        <a:buClrTx/>
                        <a:buSzTx/>
                        <a:buFontTx/>
                        <a:buNone/>
                      </a:pPr>
                      <a:r>
                        <a:rPr lang="id-ID" altLang="en-US" sz="1200" dirty="0">
                          <a:solidFill>
                            <a:schemeClr val="tx1"/>
                          </a:solidFill>
                        </a:rPr>
                        <a:t>Multipurpose Chair</a:t>
                      </a:r>
                      <a:endParaRPr lang="en-US" altLang="en-US" sz="12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d-ID" altLang="en-US" sz="1200" dirty="0">
                          <a:solidFill>
                            <a:schemeClr val="tx1"/>
                          </a:solidFill>
                        </a:rPr>
                        <a:t>Typist Chair </a:t>
                      </a:r>
                      <a:endParaRPr lang="en-US" altLang="en-US" sz="1200"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98171743"/>
                  </a:ext>
                </a:extLst>
              </a:tr>
            </a:tbl>
          </a:graphicData>
        </a:graphic>
      </p:graphicFrame>
      <p:pic>
        <p:nvPicPr>
          <p:cNvPr id="61469" name="Picture 35">
            <a:extLst>
              <a:ext uri="{FF2B5EF4-FFF2-40B4-BE49-F238E27FC236}">
                <a16:creationId xmlns:a16="http://schemas.microsoft.com/office/drawing/2014/main" id="{ACA5CD85-C678-BA91-7BC9-0E4E87FFA8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0192" y="2996952"/>
            <a:ext cx="1624256" cy="127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 Box 9">
            <a:extLst>
              <a:ext uri="{FF2B5EF4-FFF2-40B4-BE49-F238E27FC236}">
                <a16:creationId xmlns:a16="http://schemas.microsoft.com/office/drawing/2014/main" id="{8C4C73DE-8BE4-FF27-5306-7B509C16228C}"/>
              </a:ext>
            </a:extLst>
          </p:cNvPr>
          <p:cNvSpPr txBox="1">
            <a:spLocks noChangeArrowheads="1"/>
          </p:cNvSpPr>
          <p:nvPr/>
        </p:nvSpPr>
        <p:spPr bwMode="auto">
          <a:xfrm>
            <a:off x="521101" y="231468"/>
            <a:ext cx="4845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000" dirty="0">
                <a:solidFill>
                  <a:schemeClr val="tx1"/>
                </a:solidFill>
              </a:rPr>
              <a:t>Office and School Furniture</a:t>
            </a:r>
          </a:p>
          <a:p>
            <a:pPr eaLnBrk="1" hangingPunct="1">
              <a:spcBef>
                <a:spcPct val="0"/>
              </a:spcBef>
              <a:buClrTx/>
              <a:buSzTx/>
              <a:buFontTx/>
              <a:buNone/>
            </a:pPr>
            <a:endParaRPr lang="en-US" altLang="en-US" sz="2000" dirty="0">
              <a:solidFill>
                <a:schemeClr val="tx1"/>
              </a:solidFill>
            </a:endParaRPr>
          </a:p>
        </p:txBody>
      </p:sp>
      <p:pic>
        <p:nvPicPr>
          <p:cNvPr id="61447" name="Picture 3">
            <a:extLst>
              <a:ext uri="{FF2B5EF4-FFF2-40B4-BE49-F238E27FC236}">
                <a16:creationId xmlns:a16="http://schemas.microsoft.com/office/drawing/2014/main" id="{26E6CC22-FA83-FA22-CC1C-73BE37CD07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6407" y="982908"/>
            <a:ext cx="1546929" cy="154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5">
            <a:extLst>
              <a:ext uri="{FF2B5EF4-FFF2-40B4-BE49-F238E27FC236}">
                <a16:creationId xmlns:a16="http://schemas.microsoft.com/office/drawing/2014/main" id="{27FA17CB-EF57-941F-7A79-A44CDF607C17}"/>
              </a:ext>
            </a:extLst>
          </p:cNvPr>
          <p:cNvPicPr>
            <a:picLocks noChangeAspect="1"/>
          </p:cNvPicPr>
          <p:nvPr/>
        </p:nvPicPr>
        <p:blipFill>
          <a:blip r:embed="rId5">
            <a:extLst>
              <a:ext uri="{28A0092B-C50C-407E-A947-70E740481C1C}">
                <a14:useLocalDpi xmlns:a14="http://schemas.microsoft.com/office/drawing/2010/main" val="0"/>
              </a:ext>
            </a:extLst>
          </a:blip>
          <a:srcRect t="22118"/>
          <a:stretch>
            <a:fillRect/>
          </a:stretch>
        </p:blipFill>
        <p:spPr bwMode="auto">
          <a:xfrm>
            <a:off x="2928186" y="2969578"/>
            <a:ext cx="1812321" cy="140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3" name="Picture 9">
            <a:extLst>
              <a:ext uri="{FF2B5EF4-FFF2-40B4-BE49-F238E27FC236}">
                <a16:creationId xmlns:a16="http://schemas.microsoft.com/office/drawing/2014/main" id="{1F72E53A-7526-5895-0BBE-F4BD031CE3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07881" y="4680706"/>
            <a:ext cx="1457434" cy="141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5" name="Picture 11">
            <a:extLst>
              <a:ext uri="{FF2B5EF4-FFF2-40B4-BE49-F238E27FC236}">
                <a16:creationId xmlns:a16="http://schemas.microsoft.com/office/drawing/2014/main" id="{12B391D1-6788-26B4-A900-A219CBF1FCC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00638" y="2924944"/>
            <a:ext cx="1397355" cy="139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13">
            <a:extLst>
              <a:ext uri="{FF2B5EF4-FFF2-40B4-BE49-F238E27FC236}">
                <a16:creationId xmlns:a16="http://schemas.microsoft.com/office/drawing/2014/main" id="{0B99EF82-780A-0D9F-4D96-DF7D51B33C0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67994" y="1039682"/>
            <a:ext cx="1773111" cy="142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Picture 21">
            <a:extLst>
              <a:ext uri="{FF2B5EF4-FFF2-40B4-BE49-F238E27FC236}">
                <a16:creationId xmlns:a16="http://schemas.microsoft.com/office/drawing/2014/main" id="{70057E20-0C1D-9C82-08D4-A355BDC2E90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7640" y="5005299"/>
            <a:ext cx="2368369" cy="132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23">
            <a:extLst>
              <a:ext uri="{FF2B5EF4-FFF2-40B4-BE49-F238E27FC236}">
                <a16:creationId xmlns:a16="http://schemas.microsoft.com/office/drawing/2014/main" id="{92A581C6-2771-B0F1-C3B4-463133B21CA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059832" y="4797030"/>
            <a:ext cx="1457434" cy="145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Picture 27">
            <a:extLst>
              <a:ext uri="{FF2B5EF4-FFF2-40B4-BE49-F238E27FC236}">
                <a16:creationId xmlns:a16="http://schemas.microsoft.com/office/drawing/2014/main" id="{0A54F565-D44D-8729-2E9C-1F5155349F0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220072" y="4804104"/>
            <a:ext cx="1575460" cy="13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Picture 4">
            <a:extLst>
              <a:ext uri="{FF2B5EF4-FFF2-40B4-BE49-F238E27FC236}">
                <a16:creationId xmlns:a16="http://schemas.microsoft.com/office/drawing/2014/main" id="{1DF827F3-19F5-352A-0864-56894F3A37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1100"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7" name="Picture 5">
            <a:extLst>
              <a:ext uri="{FF2B5EF4-FFF2-40B4-BE49-F238E27FC236}">
                <a16:creationId xmlns:a16="http://schemas.microsoft.com/office/drawing/2014/main" id="{4B176303-E138-DAAC-8F7A-CDFEE96CA3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24563"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8" name="Picture 33">
            <a:extLst>
              <a:ext uri="{FF2B5EF4-FFF2-40B4-BE49-F238E27FC236}">
                <a16:creationId xmlns:a16="http://schemas.microsoft.com/office/drawing/2014/main" id="{2E63B201-F9B3-903C-0D8D-76686897159E}"/>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98959" y="2969578"/>
            <a:ext cx="2368369" cy="133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B72071A2-FB95-EA2D-4784-366C7DF8450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6238" y="954246"/>
            <a:ext cx="1601028" cy="152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883838B4-03E0-CF0B-7C14-C3D9087D1EFD}"/>
              </a:ext>
            </a:extLst>
          </p:cNvPr>
          <p:cNvPicPr>
            <a:picLocks noChangeAspect="1"/>
          </p:cNvPicPr>
          <p:nvPr/>
        </p:nvPicPr>
        <p:blipFill>
          <a:blip r:embed="rId16"/>
          <a:stretch>
            <a:fillRect/>
          </a:stretch>
        </p:blipFill>
        <p:spPr>
          <a:xfrm>
            <a:off x="525715" y="930486"/>
            <a:ext cx="1688514" cy="1548599"/>
          </a:xfrm>
          <a:prstGeom prst="rect">
            <a:avLst/>
          </a:prstGeom>
        </p:spPr>
      </p:pic>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9">
            <a:extLst>
              <a:ext uri="{FF2B5EF4-FFF2-40B4-BE49-F238E27FC236}">
                <a16:creationId xmlns:a16="http://schemas.microsoft.com/office/drawing/2014/main" id="{1CC606C4-2A2C-D711-28FE-665228F93DF1}"/>
              </a:ext>
            </a:extLst>
          </p:cNvPr>
          <p:cNvPicPr>
            <a:picLocks noChangeAspect="1"/>
          </p:cNvPicPr>
          <p:nvPr/>
        </p:nvPicPr>
        <p:blipFill>
          <a:blip r:embed="rId3">
            <a:extLst>
              <a:ext uri="{28A0092B-C50C-407E-A947-70E740481C1C}">
                <a14:useLocalDpi xmlns:a14="http://schemas.microsoft.com/office/drawing/2010/main" val="0"/>
              </a:ext>
            </a:extLst>
          </a:blip>
          <a:srcRect t="33202" b="2519"/>
          <a:stretch>
            <a:fillRect/>
          </a:stretch>
        </p:blipFill>
        <p:spPr bwMode="auto">
          <a:xfrm>
            <a:off x="0" y="1756816"/>
            <a:ext cx="9144000" cy="440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 Box 5">
            <a:extLst>
              <a:ext uri="{FF2B5EF4-FFF2-40B4-BE49-F238E27FC236}">
                <a16:creationId xmlns:a16="http://schemas.microsoft.com/office/drawing/2014/main" id="{38CBC658-AAC8-54D9-AD61-D0E94F77E282}"/>
              </a:ext>
            </a:extLst>
          </p:cNvPr>
          <p:cNvSpPr txBox="1">
            <a:spLocks noChangeArrowheads="1"/>
          </p:cNvSpPr>
          <p:nvPr/>
        </p:nvSpPr>
        <p:spPr bwMode="auto">
          <a:xfrm>
            <a:off x="827584" y="260648"/>
            <a:ext cx="3143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400" dirty="0">
                <a:solidFill>
                  <a:schemeClr val="tx1"/>
                </a:solidFill>
                <a:latin typeface="Swis721 BT" panose="020B0504020202020204" pitchFamily="34" charset="0"/>
                <a:cs typeface="Calibri" panose="020F0502020204030204" pitchFamily="34" charset="0"/>
              </a:rPr>
              <a:t>O</a:t>
            </a:r>
            <a:r>
              <a:rPr lang="id-ID" altLang="en-US" sz="2400" dirty="0">
                <a:solidFill>
                  <a:schemeClr val="tx1"/>
                </a:solidFill>
                <a:latin typeface="Swis721 BT" panose="020B0504020202020204" pitchFamily="34" charset="0"/>
                <a:cs typeface="Calibri" panose="020F0502020204030204" pitchFamily="34" charset="0"/>
              </a:rPr>
              <a:t>ffice Furniture</a:t>
            </a:r>
            <a:endParaRPr lang="en-US" altLang="en-US" sz="2400" dirty="0">
              <a:solidFill>
                <a:schemeClr val="tx1"/>
              </a:solidFill>
              <a:latin typeface="Swis721 BT" panose="020B0504020202020204" pitchFamily="34" charset="0"/>
              <a:cs typeface="Calibri" panose="020F0502020204030204" pitchFamily="34" charset="0"/>
            </a:endParaRPr>
          </a:p>
        </p:txBody>
      </p:sp>
    </p:spTree>
  </p:cSld>
  <p:clrMapOvr>
    <a:masterClrMapping/>
  </p:clrMapOvr>
  <p:transition spd="slow">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5">
            <a:extLst>
              <a:ext uri="{FF2B5EF4-FFF2-40B4-BE49-F238E27FC236}">
                <a16:creationId xmlns:a16="http://schemas.microsoft.com/office/drawing/2014/main" id="{671AA86A-A05F-9687-3A6D-323EF305B7E0}"/>
              </a:ext>
            </a:extLst>
          </p:cNvPr>
          <p:cNvPicPr>
            <a:picLocks noChangeAspect="1"/>
          </p:cNvPicPr>
          <p:nvPr/>
        </p:nvPicPr>
        <p:blipFill>
          <a:blip r:embed="rId3">
            <a:extLst>
              <a:ext uri="{28A0092B-C50C-407E-A947-70E740481C1C}">
                <a14:useLocalDpi xmlns:a14="http://schemas.microsoft.com/office/drawing/2010/main" val="0"/>
              </a:ext>
            </a:extLst>
          </a:blip>
          <a:srcRect t="44353" b="-2"/>
          <a:stretch>
            <a:fillRect/>
          </a:stretch>
        </p:blipFill>
        <p:spPr bwMode="auto">
          <a:xfrm>
            <a:off x="-16744" y="3024469"/>
            <a:ext cx="9144000" cy="381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nip Single Corner Rectangle 8">
            <a:extLst>
              <a:ext uri="{FF2B5EF4-FFF2-40B4-BE49-F238E27FC236}">
                <a16:creationId xmlns:a16="http://schemas.microsoft.com/office/drawing/2014/main" id="{ACEC8428-7723-E45C-7D1A-A017EFF1E653}"/>
              </a:ext>
            </a:extLst>
          </p:cNvPr>
          <p:cNvSpPr/>
          <p:nvPr/>
        </p:nvSpPr>
        <p:spPr>
          <a:xfrm>
            <a:off x="0" y="3141663"/>
            <a:ext cx="4679950" cy="647700"/>
          </a:xfrm>
          <a:prstGeom prst="snip1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65540" name="Text Box 5">
            <a:extLst>
              <a:ext uri="{FF2B5EF4-FFF2-40B4-BE49-F238E27FC236}">
                <a16:creationId xmlns:a16="http://schemas.microsoft.com/office/drawing/2014/main" id="{D1031C38-D7ED-0F32-2686-80E9575E3F9B}"/>
              </a:ext>
            </a:extLst>
          </p:cNvPr>
          <p:cNvSpPr txBox="1">
            <a:spLocks noChangeArrowheads="1"/>
          </p:cNvSpPr>
          <p:nvPr/>
        </p:nvSpPr>
        <p:spPr bwMode="auto">
          <a:xfrm>
            <a:off x="755576" y="188640"/>
            <a:ext cx="4679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000" dirty="0" err="1">
                <a:solidFill>
                  <a:schemeClr val="tx1"/>
                </a:solidFill>
                <a:latin typeface="Arial" panose="020B0604020202020204" pitchFamily="34" charset="0"/>
                <a:cs typeface="Arial" panose="020B0604020202020204" pitchFamily="34" charset="0"/>
              </a:rPr>
              <a:t>Laboratorium</a:t>
            </a:r>
            <a:r>
              <a:rPr lang="en-US" altLang="en-US" sz="2000" dirty="0">
                <a:solidFill>
                  <a:schemeClr val="tx1"/>
                </a:solidFill>
                <a:latin typeface="Arial" panose="020B0604020202020204" pitchFamily="34" charset="0"/>
                <a:cs typeface="Arial" panose="020B0604020202020204" pitchFamily="34" charset="0"/>
              </a:rPr>
              <a:t> Furniture</a:t>
            </a:r>
          </a:p>
        </p:txBody>
      </p:sp>
      <p:pic>
        <p:nvPicPr>
          <p:cNvPr id="4" name="Picture 4" descr="D:\indrahuazu\MA\Logo ATMI\PT ATMI\png_files\logo_ptatmi_yes.png">
            <a:extLst>
              <a:ext uri="{FF2B5EF4-FFF2-40B4-BE49-F238E27FC236}">
                <a16:creationId xmlns:a16="http://schemas.microsoft.com/office/drawing/2014/main" id="{990896E0-1B76-143C-0BC3-2B7BA9BA95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784"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D:\indrahuazu\MA\Logo ATMI\POLITEKNIK ATMI\png\politeknik ATMI_2.png">
            <a:extLst>
              <a:ext uri="{FF2B5EF4-FFF2-40B4-BE49-F238E27FC236}">
                <a16:creationId xmlns:a16="http://schemas.microsoft.com/office/drawing/2014/main" id="{77D2E69C-0475-BA6E-117E-4F764D0C0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035"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7">
            <a:extLst>
              <a:ext uri="{FF2B5EF4-FFF2-40B4-BE49-F238E27FC236}">
                <a16:creationId xmlns:a16="http://schemas.microsoft.com/office/drawing/2014/main" id="{DFF6F415-939C-8308-E460-BBEC40E409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47" y="786655"/>
            <a:ext cx="4665663"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F30008C-6714-5265-24C4-55A91787136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128742" y="786655"/>
            <a:ext cx="2971650" cy="2228737"/>
          </a:xfrm>
          <a:prstGeom prst="rect">
            <a:avLst/>
          </a:prstGeom>
        </p:spPr>
      </p:pic>
    </p:spTree>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CA270B0-DCC3-7327-1D1D-684D061A4349}"/>
              </a:ext>
            </a:extLst>
          </p:cNvPr>
          <p:cNvSpPr>
            <a:spLocks noGrp="1"/>
          </p:cNvSpPr>
          <p:nvPr>
            <p:ph type="sldNum" sz="quarter" idx="12"/>
          </p:nvPr>
        </p:nvSpPr>
        <p:spPr/>
        <p:txBody>
          <a:bodyPr/>
          <a:lstStyle/>
          <a:p>
            <a:pPr>
              <a:defRPr/>
            </a:pPr>
            <a:fld id="{A8E4B9AA-D664-4207-B9B5-1195A19DEDED}" type="slidenum">
              <a:rPr lang="en-US" altLang="en-US" smtClean="0"/>
              <a:pPr>
                <a:defRPr/>
              </a:pPr>
              <a:t>27</a:t>
            </a:fld>
            <a:endParaRPr lang="en-US" altLang="en-US"/>
          </a:p>
        </p:txBody>
      </p:sp>
      <p:sp>
        <p:nvSpPr>
          <p:cNvPr id="13" name="Text Box 5">
            <a:extLst>
              <a:ext uri="{FF2B5EF4-FFF2-40B4-BE49-F238E27FC236}">
                <a16:creationId xmlns:a16="http://schemas.microsoft.com/office/drawing/2014/main" id="{461B257F-DE0D-F7DD-F171-C245E7F0AFED}"/>
              </a:ext>
            </a:extLst>
          </p:cNvPr>
          <p:cNvSpPr txBox="1">
            <a:spLocks noChangeArrowheads="1"/>
          </p:cNvSpPr>
          <p:nvPr/>
        </p:nvSpPr>
        <p:spPr bwMode="auto">
          <a:xfrm>
            <a:off x="755576" y="188640"/>
            <a:ext cx="4679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000" dirty="0" err="1">
                <a:solidFill>
                  <a:schemeClr val="tx1"/>
                </a:solidFill>
                <a:latin typeface="Arial" panose="020B0604020202020204" pitchFamily="34" charset="0"/>
                <a:cs typeface="Arial" panose="020B0604020202020204" pitchFamily="34" charset="0"/>
              </a:rPr>
              <a:t>Laboratorium</a:t>
            </a:r>
            <a:r>
              <a:rPr lang="en-US" altLang="en-US" sz="2000" dirty="0">
                <a:solidFill>
                  <a:schemeClr val="tx1"/>
                </a:solidFill>
                <a:latin typeface="Arial" panose="020B0604020202020204" pitchFamily="34" charset="0"/>
                <a:cs typeface="Arial" panose="020B0604020202020204" pitchFamily="34" charset="0"/>
              </a:rPr>
              <a:t> Furniture</a:t>
            </a:r>
          </a:p>
        </p:txBody>
      </p:sp>
      <p:pic>
        <p:nvPicPr>
          <p:cNvPr id="16" name="Picture 7">
            <a:extLst>
              <a:ext uri="{FF2B5EF4-FFF2-40B4-BE49-F238E27FC236}">
                <a16:creationId xmlns:a16="http://schemas.microsoft.com/office/drawing/2014/main" id="{617AA5F4-DA27-5A1A-4AB4-387E7A934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8" y="1018999"/>
            <a:ext cx="2850141" cy="204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a:extLst>
              <a:ext uri="{FF2B5EF4-FFF2-40B4-BE49-F238E27FC236}">
                <a16:creationId xmlns:a16="http://schemas.microsoft.com/office/drawing/2014/main" id="{AD2D08C5-3DFA-1141-0E20-7326591C5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005" y="1018999"/>
            <a:ext cx="2850142" cy="204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a:extLst>
              <a:ext uri="{FF2B5EF4-FFF2-40B4-BE49-F238E27FC236}">
                <a16:creationId xmlns:a16="http://schemas.microsoft.com/office/drawing/2014/main" id="{6299F18D-A986-B994-717A-7AE26DDE8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399" y="1018998"/>
            <a:ext cx="3044892" cy="204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
            <a:extLst>
              <a:ext uri="{FF2B5EF4-FFF2-40B4-BE49-F238E27FC236}">
                <a16:creationId xmlns:a16="http://schemas.microsoft.com/office/drawing/2014/main" id="{9B462AD9-BE27-DD22-5FAD-CFEE108564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2967" b="28677"/>
          <a:stretch>
            <a:fillRect/>
          </a:stretch>
        </p:blipFill>
        <p:spPr bwMode="auto">
          <a:xfrm>
            <a:off x="-12494" y="3080390"/>
            <a:ext cx="9158716" cy="375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descr="D:\indrahuazu\MA\Logo ATMI\PT ATMI\png_files\logo_ptatmi_yes.png">
            <a:extLst>
              <a:ext uri="{FF2B5EF4-FFF2-40B4-BE49-F238E27FC236}">
                <a16:creationId xmlns:a16="http://schemas.microsoft.com/office/drawing/2014/main" id="{D4C4FA1A-1112-2FF4-DEE5-A89216AFD6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6784"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 descr="D:\indrahuazu\MA\Logo ATMI\POLITEKNIK ATMI\png\politeknik ATMI_2.png">
            <a:extLst>
              <a:ext uri="{FF2B5EF4-FFF2-40B4-BE49-F238E27FC236}">
                <a16:creationId xmlns:a16="http://schemas.microsoft.com/office/drawing/2014/main" id="{0DAC964A-AE2F-118B-6475-54F4D1AA94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1035"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69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4" descr="D:\indrahuazu\MA\Logo ATMI\PT ATMI\png_files\logo_ptatmi_yes.png">
            <a:extLst>
              <a:ext uri="{FF2B5EF4-FFF2-40B4-BE49-F238E27FC236}">
                <a16:creationId xmlns:a16="http://schemas.microsoft.com/office/drawing/2014/main" id="{936AF22F-AB72-BEBB-FE1D-B2A6F2163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784"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descr="D:\indrahuazu\MA\Logo ATMI\POLITEKNIK ATMI\png\politeknik ATMI_2.png">
            <a:extLst>
              <a:ext uri="{FF2B5EF4-FFF2-40B4-BE49-F238E27FC236}">
                <a16:creationId xmlns:a16="http://schemas.microsoft.com/office/drawing/2014/main" id="{4745A648-C48B-41A8-B7FF-B25326C8B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035"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5">
            <a:extLst>
              <a:ext uri="{FF2B5EF4-FFF2-40B4-BE49-F238E27FC236}">
                <a16:creationId xmlns:a16="http://schemas.microsoft.com/office/drawing/2014/main" id="{FFE144DF-0BEF-756E-8873-6BE53554062B}"/>
              </a:ext>
            </a:extLst>
          </p:cNvPr>
          <p:cNvSpPr txBox="1">
            <a:spLocks noChangeArrowheads="1"/>
          </p:cNvSpPr>
          <p:nvPr/>
        </p:nvSpPr>
        <p:spPr bwMode="auto">
          <a:xfrm>
            <a:off x="755576" y="188640"/>
            <a:ext cx="4679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000" dirty="0" err="1">
                <a:solidFill>
                  <a:schemeClr val="tx1"/>
                </a:solidFill>
                <a:latin typeface="Arial" panose="020B0604020202020204" pitchFamily="34" charset="0"/>
                <a:cs typeface="Arial" panose="020B0604020202020204" pitchFamily="34" charset="0"/>
              </a:rPr>
              <a:t>Laboratorium</a:t>
            </a:r>
            <a:r>
              <a:rPr lang="en-US" altLang="en-US" sz="2000" dirty="0">
                <a:solidFill>
                  <a:schemeClr val="tx1"/>
                </a:solidFill>
                <a:latin typeface="Arial" panose="020B0604020202020204" pitchFamily="34" charset="0"/>
                <a:cs typeface="Arial" panose="020B0604020202020204" pitchFamily="34" charset="0"/>
              </a:rPr>
              <a:t> Furniture</a:t>
            </a:r>
          </a:p>
        </p:txBody>
      </p:sp>
      <p:pic>
        <p:nvPicPr>
          <p:cNvPr id="5" name="Picture 4">
            <a:extLst>
              <a:ext uri="{FF2B5EF4-FFF2-40B4-BE49-F238E27FC236}">
                <a16:creationId xmlns:a16="http://schemas.microsoft.com/office/drawing/2014/main" id="{02821CD0-7D5A-5C86-8CAA-F137DAB0F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AF30EC-A0B7-7988-858C-25D749A5C2F4}"/>
              </a:ext>
            </a:extLst>
          </p:cNvPr>
          <p:cNvSpPr>
            <a:spLocks noGrp="1"/>
          </p:cNvSpPr>
          <p:nvPr>
            <p:ph type="sldNum" sz="quarter" idx="12"/>
          </p:nvPr>
        </p:nvSpPr>
        <p:spPr>
          <a:xfrm>
            <a:off x="6900020" y="2900697"/>
            <a:ext cx="512638" cy="365125"/>
          </a:xfrm>
        </p:spPr>
        <p:txBody>
          <a:bodyPr/>
          <a:lstStyle/>
          <a:p>
            <a:pPr>
              <a:defRPr/>
            </a:pPr>
            <a:fld id="{A8E4B9AA-D664-4207-B9B5-1195A19DEDED}" type="slidenum">
              <a:rPr lang="en-US" altLang="en-US" smtClean="0"/>
              <a:pPr>
                <a:defRPr/>
              </a:pPr>
              <a:t>29</a:t>
            </a:fld>
            <a:endParaRPr lang="en-US" altLang="en-US"/>
          </a:p>
        </p:txBody>
      </p:sp>
      <p:pic>
        <p:nvPicPr>
          <p:cNvPr id="9" name="Picture 3">
            <a:extLst>
              <a:ext uri="{FF2B5EF4-FFF2-40B4-BE49-F238E27FC236}">
                <a16:creationId xmlns:a16="http://schemas.microsoft.com/office/drawing/2014/main" id="{2CCE5AEE-DE79-FE9A-639C-23CE4796E996}"/>
              </a:ext>
            </a:extLst>
          </p:cNvPr>
          <p:cNvPicPr>
            <a:picLocks noChangeAspect="1"/>
          </p:cNvPicPr>
          <p:nvPr/>
        </p:nvPicPr>
        <p:blipFill>
          <a:blip r:embed="rId2">
            <a:extLst>
              <a:ext uri="{28A0092B-C50C-407E-A947-70E740481C1C}">
                <a14:useLocalDpi xmlns:a14="http://schemas.microsoft.com/office/drawing/2010/main" val="0"/>
              </a:ext>
            </a:extLst>
          </a:blip>
          <a:srcRect t="11275"/>
          <a:stretch>
            <a:fillRect/>
          </a:stretch>
        </p:blipFill>
        <p:spPr bwMode="auto">
          <a:xfrm>
            <a:off x="467544" y="1015398"/>
            <a:ext cx="4055744" cy="270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0E7EAABC-EC21-8FD9-3449-C83860EA6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3806688"/>
            <a:ext cx="3682874" cy="302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8403B129-C16C-8AF1-5EFC-0D08F3784C0E}"/>
              </a:ext>
            </a:extLst>
          </p:cNvPr>
          <p:cNvPicPr>
            <a:picLocks noChangeAspect="1"/>
          </p:cNvPicPr>
          <p:nvPr/>
        </p:nvPicPr>
        <p:blipFill>
          <a:blip r:embed="rId4">
            <a:extLst>
              <a:ext uri="{28A0092B-C50C-407E-A947-70E740481C1C}">
                <a14:useLocalDpi xmlns:a14="http://schemas.microsoft.com/office/drawing/2010/main" val="0"/>
              </a:ext>
            </a:extLst>
          </a:blip>
          <a:srcRect t="11896"/>
          <a:stretch>
            <a:fillRect/>
          </a:stretch>
        </p:blipFill>
        <p:spPr bwMode="auto">
          <a:xfrm>
            <a:off x="4572000" y="1038588"/>
            <a:ext cx="4055744" cy="267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D:\indrahuazu\MA\Logo ATMI\PT ATMI\png_files\logo_ptatmi_yes.png">
            <a:extLst>
              <a:ext uri="{FF2B5EF4-FFF2-40B4-BE49-F238E27FC236}">
                <a16:creationId xmlns:a16="http://schemas.microsoft.com/office/drawing/2014/main" id="{2F42E622-A319-CB04-25C3-2FE276F06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6784"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D:\indrahuazu\MA\Logo ATMI\POLITEKNIK ATMI\png\politeknik ATMI_2.png">
            <a:extLst>
              <a:ext uri="{FF2B5EF4-FFF2-40B4-BE49-F238E27FC236}">
                <a16:creationId xmlns:a16="http://schemas.microsoft.com/office/drawing/2014/main" id="{D7046FF3-CA8D-F581-28FB-4BEB04FF6C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035"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a:extLst>
              <a:ext uri="{FF2B5EF4-FFF2-40B4-BE49-F238E27FC236}">
                <a16:creationId xmlns:a16="http://schemas.microsoft.com/office/drawing/2014/main" id="{A9BCA87B-524A-BDA9-F61D-207EA64C66D8}"/>
              </a:ext>
            </a:extLst>
          </p:cNvPr>
          <p:cNvSpPr txBox="1">
            <a:spLocks noChangeArrowheads="1"/>
          </p:cNvSpPr>
          <p:nvPr/>
        </p:nvSpPr>
        <p:spPr bwMode="auto">
          <a:xfrm>
            <a:off x="755576" y="188640"/>
            <a:ext cx="4679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000" dirty="0" err="1">
                <a:solidFill>
                  <a:schemeClr val="tx1"/>
                </a:solidFill>
                <a:latin typeface="Arial" panose="020B0604020202020204" pitchFamily="34" charset="0"/>
                <a:cs typeface="Arial" panose="020B0604020202020204" pitchFamily="34" charset="0"/>
              </a:rPr>
              <a:t>Laboratorium</a:t>
            </a:r>
            <a:r>
              <a:rPr lang="en-US" altLang="en-US" sz="2000" dirty="0">
                <a:solidFill>
                  <a:schemeClr val="tx1"/>
                </a:solidFill>
                <a:latin typeface="Arial" panose="020B0604020202020204" pitchFamily="34" charset="0"/>
                <a:cs typeface="Arial" panose="020B0604020202020204" pitchFamily="34" charset="0"/>
              </a:rPr>
              <a:t> Furniture</a:t>
            </a:r>
          </a:p>
        </p:txBody>
      </p:sp>
      <p:pic>
        <p:nvPicPr>
          <p:cNvPr id="3" name="Picture 2">
            <a:extLst>
              <a:ext uri="{FF2B5EF4-FFF2-40B4-BE49-F238E27FC236}">
                <a16:creationId xmlns:a16="http://schemas.microsoft.com/office/drawing/2014/main" id="{DCCE6CF0-9066-0D41-1280-2DE79FE92C2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686998" y="3806687"/>
            <a:ext cx="5410486" cy="3025752"/>
          </a:xfrm>
          <a:prstGeom prst="rect">
            <a:avLst/>
          </a:prstGeom>
        </p:spPr>
      </p:pic>
    </p:spTree>
    <p:extLst>
      <p:ext uri="{BB962C8B-B14F-4D97-AF65-F5344CB8AC3E}">
        <p14:creationId xmlns:p14="http://schemas.microsoft.com/office/powerpoint/2010/main" val="394579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E51CA-39A4-F17C-926B-88FE1BCCD698}"/>
              </a:ext>
            </a:extLst>
          </p:cNvPr>
          <p:cNvSpPr>
            <a:spLocks noGrp="1"/>
          </p:cNvSpPr>
          <p:nvPr>
            <p:ph type="sldNum" sz="quarter" idx="12"/>
          </p:nvPr>
        </p:nvSpPr>
        <p:spPr/>
        <p:txBody>
          <a:bodyPr/>
          <a:lstStyle/>
          <a:p>
            <a:pPr>
              <a:defRPr/>
            </a:pPr>
            <a:fld id="{AFFA1EB6-8A66-4079-A621-68C9162DEB99}" type="slidenum">
              <a:rPr lang="en-US" altLang="en-US" smtClean="0"/>
              <a:pPr>
                <a:defRPr/>
              </a:pPr>
              <a:t>3</a:t>
            </a:fld>
            <a:endParaRPr lang="en-US" altLang="en-US"/>
          </a:p>
        </p:txBody>
      </p:sp>
      <p:pic>
        <p:nvPicPr>
          <p:cNvPr id="5" name="Picture 3">
            <a:extLst>
              <a:ext uri="{FF2B5EF4-FFF2-40B4-BE49-F238E27FC236}">
                <a16:creationId xmlns:a16="http://schemas.microsoft.com/office/drawing/2014/main" id="{4959B106-7F35-0472-B3B6-B7B5EF1F6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6" y="1052736"/>
            <a:ext cx="8100392" cy="357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46E50C89-AD12-FCA9-DA99-AED2C261F845}"/>
              </a:ext>
            </a:extLst>
          </p:cNvPr>
          <p:cNvSpPr txBox="1">
            <a:spLocks noChangeArrowheads="1"/>
          </p:cNvSpPr>
          <p:nvPr/>
        </p:nvSpPr>
        <p:spPr bwMode="auto">
          <a:xfrm>
            <a:off x="395288" y="134939"/>
            <a:ext cx="83534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spcBef>
                <a:spcPct val="0"/>
              </a:spcBef>
              <a:spcAft>
                <a:spcPts val="600"/>
              </a:spcAft>
              <a:buClrTx/>
              <a:buSzTx/>
              <a:buFontTx/>
              <a:buNone/>
            </a:pPr>
            <a:r>
              <a:rPr lang="en-US" altLang="en-US" sz="2800" dirty="0">
                <a:solidFill>
                  <a:schemeClr val="tx1"/>
                </a:solidFill>
                <a:latin typeface="Trebuchet MS" panose="020B0603020202020204" pitchFamily="34" charset="0"/>
              </a:rPr>
              <a:t>YAYASAN KARYA BAKTI SURAKARTA</a:t>
            </a:r>
            <a:endParaRPr lang="en-US" altLang="en-US" sz="2800" b="1" dirty="0">
              <a:solidFill>
                <a:schemeClr val="tx1"/>
              </a:solidFill>
              <a:latin typeface="Trebuchet MS" panose="020B0603020202020204" pitchFamily="34" charset="0"/>
            </a:endParaRPr>
          </a:p>
        </p:txBody>
      </p:sp>
      <p:pic>
        <p:nvPicPr>
          <p:cNvPr id="7" name="Picture 5">
            <a:extLst>
              <a:ext uri="{FF2B5EF4-FFF2-40B4-BE49-F238E27FC236}">
                <a16:creationId xmlns:a16="http://schemas.microsoft.com/office/drawing/2014/main" id="{974C179F-7027-BF7A-15B3-0FE1A18AB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813300"/>
            <a:ext cx="539432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a:extLst>
              <a:ext uri="{FF2B5EF4-FFF2-40B4-BE49-F238E27FC236}">
                <a16:creationId xmlns:a16="http://schemas.microsoft.com/office/drawing/2014/main" id="{0CE2F86D-B3E5-687E-2C15-2AA6B22A8B3C}"/>
              </a:ext>
            </a:extLst>
          </p:cNvPr>
          <p:cNvSpPr txBox="1">
            <a:spLocks noChangeArrowheads="1"/>
          </p:cNvSpPr>
          <p:nvPr/>
        </p:nvSpPr>
        <p:spPr bwMode="auto">
          <a:xfrm>
            <a:off x="5970588" y="4941888"/>
            <a:ext cx="2808287"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GB" altLang="en-US" dirty="0">
                <a:solidFill>
                  <a:schemeClr val="accent2">
                    <a:lumMod val="75000"/>
                  </a:schemeClr>
                </a:solidFill>
                <a:hlinkClick r:id="rId4">
                  <a:extLst>
                    <a:ext uri="{A12FA001-AC4F-418D-AE19-62706E023703}">
                      <ahyp:hlinkClr xmlns:ahyp="http://schemas.microsoft.com/office/drawing/2018/hyperlinkcolor" val="tx"/>
                    </a:ext>
                  </a:extLst>
                </a:hlinkClick>
              </a:rPr>
              <a:t>www.atmi.ac.id</a:t>
            </a:r>
            <a:endParaRPr lang="en-GB" altLang="en-US" dirty="0">
              <a:solidFill>
                <a:schemeClr val="accent2">
                  <a:lumMod val="75000"/>
                </a:schemeClr>
              </a:solidFill>
            </a:endParaRPr>
          </a:p>
          <a:p>
            <a:pPr eaLnBrk="1" hangingPunct="1"/>
            <a:r>
              <a:rPr lang="en-GB" altLang="en-US" dirty="0">
                <a:solidFill>
                  <a:schemeClr val="accent2">
                    <a:lumMod val="75000"/>
                  </a:schemeClr>
                </a:solidFill>
                <a:hlinkClick r:id="rId5">
                  <a:extLst>
                    <a:ext uri="{A12FA001-AC4F-418D-AE19-62706E023703}">
                      <ahyp:hlinkClr xmlns:ahyp="http://schemas.microsoft.com/office/drawing/2018/hyperlinkcolor" val="tx"/>
                    </a:ext>
                  </a:extLst>
                </a:hlinkClick>
              </a:rPr>
              <a:t>www.smkmikael.sch.id</a:t>
            </a:r>
          </a:p>
          <a:p>
            <a:pPr eaLnBrk="1" hangingPunct="1"/>
            <a:r>
              <a:rPr lang="en-GB" altLang="en-US" dirty="0">
                <a:solidFill>
                  <a:schemeClr val="accent2">
                    <a:lumMod val="75000"/>
                  </a:schemeClr>
                </a:solidFill>
                <a:hlinkClick r:id="rId5">
                  <a:extLst>
                    <a:ext uri="{A12FA001-AC4F-418D-AE19-62706E023703}">
                      <ahyp:hlinkClr xmlns:ahyp="http://schemas.microsoft.com/office/drawing/2018/hyperlinkcolor" val="tx"/>
                    </a:ext>
                  </a:extLst>
                </a:hlinkClick>
              </a:rPr>
              <a:t>www.atmi.co.id</a:t>
            </a:r>
            <a:endParaRPr lang="en-GB" altLang="en-US" dirty="0">
              <a:solidFill>
                <a:schemeClr val="accent2">
                  <a:lumMod val="75000"/>
                </a:schemeClr>
              </a:solidFill>
            </a:endParaRPr>
          </a:p>
          <a:p>
            <a:pPr eaLnBrk="1" hangingPunct="1"/>
            <a:r>
              <a:rPr lang="en-GB" altLang="en-US" dirty="0">
                <a:solidFill>
                  <a:schemeClr val="accent2">
                    <a:lumMod val="75000"/>
                  </a:schemeClr>
                </a:solidFill>
                <a:hlinkClick r:id="rId6">
                  <a:extLst>
                    <a:ext uri="{A12FA001-AC4F-418D-AE19-62706E023703}">
                      <ahyp:hlinkClr xmlns:ahyp="http://schemas.microsoft.com/office/drawing/2018/hyperlinkcolor" val="tx"/>
                    </a:ext>
                  </a:extLst>
                </a:hlinkClick>
              </a:rPr>
              <a:t>www.atmi-igi.co.id</a:t>
            </a:r>
            <a:endParaRPr lang="en-GB" altLang="en-US" dirty="0">
              <a:solidFill>
                <a:schemeClr val="accent2">
                  <a:lumMod val="75000"/>
                </a:schemeClr>
              </a:solidFill>
            </a:endParaRPr>
          </a:p>
          <a:p>
            <a:pPr eaLnBrk="1" hangingPunct="1"/>
            <a:r>
              <a:rPr lang="en-GB" altLang="en-US" dirty="0">
                <a:solidFill>
                  <a:schemeClr val="accent2">
                    <a:lumMod val="75000"/>
                  </a:schemeClr>
                </a:solidFill>
                <a:hlinkClick r:id="rId7">
                  <a:extLst>
                    <a:ext uri="{A12FA001-AC4F-418D-AE19-62706E023703}">
                      <ahyp:hlinkClr xmlns:ahyp="http://schemas.microsoft.com/office/drawing/2018/hyperlinkcolor" val="tx"/>
                    </a:ext>
                  </a:extLst>
                </a:hlinkClick>
              </a:rPr>
              <a:t>www.ade.co.id</a:t>
            </a:r>
            <a:endParaRPr lang="en-GB" altLang="en-US" dirty="0">
              <a:solidFill>
                <a:schemeClr val="accent2">
                  <a:lumMod val="75000"/>
                </a:schemeClr>
              </a:solidFill>
            </a:endParaRPr>
          </a:p>
          <a:p>
            <a:pPr eaLnBrk="1" hangingPunct="1"/>
            <a:r>
              <a:rPr lang="en-GB" altLang="en-US" dirty="0">
                <a:solidFill>
                  <a:schemeClr val="accent2">
                    <a:lumMod val="75000"/>
                  </a:schemeClr>
                </a:solidFill>
                <a:hlinkClick r:id="rId8">
                  <a:extLst>
                    <a:ext uri="{A12FA001-AC4F-418D-AE19-62706E023703}">
                      <ahyp:hlinkClr xmlns:ahyp="http://schemas.microsoft.com/office/drawing/2018/hyperlinkcolor" val="tx"/>
                    </a:ext>
                  </a:extLst>
                </a:hlinkClick>
              </a:rPr>
              <a:t>www.atmibizdec.id</a:t>
            </a:r>
            <a:endParaRPr lang="en-GB" altLang="en-US" dirty="0">
              <a:solidFill>
                <a:schemeClr val="accent2">
                  <a:lumMod val="75000"/>
                </a:schemeClr>
              </a:solidFill>
            </a:endParaRPr>
          </a:p>
          <a:p>
            <a:pPr eaLnBrk="1" hangingPunct="1"/>
            <a:endParaRPr lang="en-GB" altLang="en-US" dirty="0">
              <a:solidFill>
                <a:schemeClr val="accent2">
                  <a:lumMod val="75000"/>
                </a:schemeClr>
              </a:solidFill>
            </a:endParaRPr>
          </a:p>
        </p:txBody>
      </p:sp>
    </p:spTree>
    <p:extLst>
      <p:ext uri="{BB962C8B-B14F-4D97-AF65-F5344CB8AC3E}">
        <p14:creationId xmlns:p14="http://schemas.microsoft.com/office/powerpoint/2010/main" val="2309195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5">
            <a:extLst>
              <a:ext uri="{FF2B5EF4-FFF2-40B4-BE49-F238E27FC236}">
                <a16:creationId xmlns:a16="http://schemas.microsoft.com/office/drawing/2014/main" id="{38CBC658-AAC8-54D9-AD61-D0E94F77E282}"/>
              </a:ext>
            </a:extLst>
          </p:cNvPr>
          <p:cNvSpPr txBox="1">
            <a:spLocks noChangeArrowheads="1"/>
          </p:cNvSpPr>
          <p:nvPr/>
        </p:nvSpPr>
        <p:spPr bwMode="auto">
          <a:xfrm>
            <a:off x="827584" y="260648"/>
            <a:ext cx="3143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GB" altLang="en-US" sz="2400" dirty="0">
                <a:solidFill>
                  <a:schemeClr val="tx1"/>
                </a:solidFill>
                <a:latin typeface="Swis721 BT" panose="020B0504020202020204" pitchFamily="34" charset="0"/>
                <a:cs typeface="Calibri" panose="020F0502020204030204" pitchFamily="34" charset="0"/>
              </a:rPr>
              <a:t>Workshop Equipment</a:t>
            </a:r>
            <a:endParaRPr lang="en-US" altLang="en-US" sz="2400" dirty="0">
              <a:solidFill>
                <a:schemeClr val="tx1"/>
              </a:solidFill>
              <a:latin typeface="Swis721 BT" panose="020B050402020202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6D7F53C-0F2C-78B9-4A1C-1F71C707B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0004"/>
            <a:ext cx="9144000" cy="4305300"/>
          </a:xfrm>
          <a:prstGeom prst="rect">
            <a:avLst/>
          </a:prstGeom>
        </p:spPr>
      </p:pic>
      <p:pic>
        <p:nvPicPr>
          <p:cNvPr id="4" name="Picture 4" descr="D:\indrahuazu\MA\Logo ATMI\PT ATMI\png_files\logo_ptatmi_yes.png">
            <a:extLst>
              <a:ext uri="{FF2B5EF4-FFF2-40B4-BE49-F238E27FC236}">
                <a16:creationId xmlns:a16="http://schemas.microsoft.com/office/drawing/2014/main" id="{EDD0258B-69ED-E281-C0F3-08136EAAE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784"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D:\indrahuazu\MA\Logo ATMI\POLITEKNIK ATMI\png\politeknik ATMI_2.png">
            <a:extLst>
              <a:ext uri="{FF2B5EF4-FFF2-40B4-BE49-F238E27FC236}">
                <a16:creationId xmlns:a16="http://schemas.microsoft.com/office/drawing/2014/main" id="{CC6C3102-F8C0-0396-91FE-DEEAECAD0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035"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495676"/>
      </p:ext>
    </p:extLst>
  </p:cSld>
  <p:clrMapOvr>
    <a:masterClrMapping/>
  </p:clrMapOvr>
  <p:transition spd="slow">
    <p:split orient="vert"/>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Table 9">
            <a:extLst>
              <a:ext uri="{FF2B5EF4-FFF2-40B4-BE49-F238E27FC236}">
                <a16:creationId xmlns:a16="http://schemas.microsoft.com/office/drawing/2014/main" id="{556E5641-2B42-CCD1-6B91-C9DB6A30544B}"/>
              </a:ext>
            </a:extLst>
          </p:cNvPr>
          <p:cNvGraphicFramePr>
            <a:graphicFrameLocks noGrp="1"/>
          </p:cNvGraphicFramePr>
          <p:nvPr>
            <p:extLst>
              <p:ext uri="{D42A27DB-BD31-4B8C-83A1-F6EECF244321}">
                <p14:modId xmlns:p14="http://schemas.microsoft.com/office/powerpoint/2010/main" val="2781245039"/>
              </p:ext>
            </p:extLst>
          </p:nvPr>
        </p:nvGraphicFramePr>
        <p:xfrm>
          <a:off x="163626" y="1854804"/>
          <a:ext cx="8640649" cy="3950460"/>
        </p:xfrm>
        <a:graphic>
          <a:graphicData uri="http://schemas.openxmlformats.org/drawingml/2006/table">
            <a:tbl>
              <a:tblPr firstRow="1" bandRow="1">
                <a:tableStyleId>{3B4B98B0-60AC-42C2-AFA5-B58CD77FA1E5}</a:tableStyleId>
              </a:tblPr>
              <a:tblGrid>
                <a:gridCol w="1744078">
                  <a:extLst>
                    <a:ext uri="{9D8B030D-6E8A-4147-A177-3AD203B41FA5}">
                      <a16:colId xmlns:a16="http://schemas.microsoft.com/office/drawing/2014/main" val="871336640"/>
                    </a:ext>
                  </a:extLst>
                </a:gridCol>
                <a:gridCol w="1728192">
                  <a:extLst>
                    <a:ext uri="{9D8B030D-6E8A-4147-A177-3AD203B41FA5}">
                      <a16:colId xmlns:a16="http://schemas.microsoft.com/office/drawing/2014/main" val="326370039"/>
                    </a:ext>
                  </a:extLst>
                </a:gridCol>
                <a:gridCol w="1656184">
                  <a:extLst>
                    <a:ext uri="{9D8B030D-6E8A-4147-A177-3AD203B41FA5}">
                      <a16:colId xmlns:a16="http://schemas.microsoft.com/office/drawing/2014/main" val="546225190"/>
                    </a:ext>
                  </a:extLst>
                </a:gridCol>
                <a:gridCol w="1873264">
                  <a:extLst>
                    <a:ext uri="{9D8B030D-6E8A-4147-A177-3AD203B41FA5}">
                      <a16:colId xmlns:a16="http://schemas.microsoft.com/office/drawing/2014/main" val="3257681997"/>
                    </a:ext>
                  </a:extLst>
                </a:gridCol>
                <a:gridCol w="1638931">
                  <a:extLst>
                    <a:ext uri="{9D8B030D-6E8A-4147-A177-3AD203B41FA5}">
                      <a16:colId xmlns:a16="http://schemas.microsoft.com/office/drawing/2014/main" val="4256819684"/>
                    </a:ext>
                  </a:extLst>
                </a:gridCol>
              </a:tblGrid>
              <a:tr h="1872208">
                <a:tc>
                  <a:txBody>
                    <a:bodyPr/>
                    <a:lstStyle/>
                    <a:p>
                      <a:endParaRPr lang="en-GB" sz="1200" dirty="0"/>
                    </a:p>
                    <a:p>
                      <a:endParaRPr lang="en-GB" sz="1200" dirty="0"/>
                    </a:p>
                    <a:p>
                      <a:endParaRPr lang="en-GB" sz="1200" dirty="0"/>
                    </a:p>
                    <a:p>
                      <a:endParaRPr lang="en-GB" sz="1200" dirty="0"/>
                    </a:p>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81004249"/>
                  </a:ext>
                </a:extLst>
              </a:tr>
              <a:tr h="28803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Machine Tool Cabinet</a:t>
                      </a:r>
                      <a:endParaRPr lang="en-US" altLang="en-US" sz="1200" dirty="0">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en-US" sz="1200" dirty="0">
                          <a:solidFill>
                            <a:schemeClr val="tx1"/>
                          </a:solidFill>
                        </a:rPr>
                        <a:t>Machine Tool Cabinet</a:t>
                      </a:r>
                      <a:endParaRPr lang="en-US" altLang="en-US" sz="1200"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GB" altLang="en-US" sz="1200" dirty="0">
                          <a:solidFill>
                            <a:schemeClr val="tx1"/>
                          </a:solidFill>
                        </a:rPr>
                        <a:t>Drawer Cabinet</a:t>
                      </a:r>
                      <a:endParaRPr lang="en-GB" sz="1200" dirty="0">
                        <a:latin typeface="Calibri" panose="020F0502020204030204" pitchFamily="34" charset="0"/>
                        <a:cs typeface="Calibri" panose="020F0502020204030204" pitchFamily="34"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Small Tool Cupboard</a:t>
                      </a:r>
                      <a:endParaRPr lang="en-US" altLang="en-US" sz="12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Small Tool Cart</a:t>
                      </a:r>
                      <a:endParaRPr lang="en-US" altLang="en-US" sz="1200" dirty="0">
                        <a:solidFill>
                          <a:schemeClr val="tx1"/>
                        </a:solidFill>
                      </a:endParaRPr>
                    </a:p>
                  </a:txBody>
                  <a:tcPr/>
                </a:tc>
                <a:extLst>
                  <a:ext uri="{0D108BD9-81ED-4DB2-BD59-A6C34878D82A}">
                    <a16:rowId xmlns:a16="http://schemas.microsoft.com/office/drawing/2014/main" val="2955230716"/>
                  </a:ext>
                </a:extLst>
              </a:tr>
              <a:tr h="1512168">
                <a:tc>
                  <a:txBody>
                    <a:bodyPr/>
                    <a:lstStyle/>
                    <a:p>
                      <a:endParaRPr lang="en-GB" sz="1200" dirty="0"/>
                    </a:p>
                    <a:p>
                      <a:endParaRPr lang="en-GB" sz="1200" dirty="0"/>
                    </a:p>
                    <a:p>
                      <a:endParaRPr lang="en-GB" sz="1200" dirty="0"/>
                    </a:p>
                    <a:p>
                      <a:endParaRPr lang="en-GB" sz="1200" dirty="0"/>
                    </a:p>
                    <a:p>
                      <a:endParaRPr lang="en-GB" sz="1200" dirty="0"/>
                    </a:p>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dirty="0">
                        <a:latin typeface="Calibri" panose="020F0502020204030204" pitchFamily="34" charset="0"/>
                        <a:cs typeface="Calibri" panose="020F0502020204030204" pitchFamily="34" charset="0"/>
                      </a:endParaRPr>
                    </a:p>
                  </a:txBody>
                  <a:tcPr/>
                </a:tc>
                <a:tc>
                  <a:txBody>
                    <a:bodyPr/>
                    <a:lstStyle/>
                    <a:p>
                      <a:endParaRPr lang="en-GB" sz="1200">
                        <a:latin typeface="Calibri" panose="020F0502020204030204" pitchFamily="34" charset="0"/>
                        <a:cs typeface="Calibri" panose="020F0502020204030204" pitchFamily="34" charset="0"/>
                      </a:endParaRPr>
                    </a:p>
                  </a:txBody>
                  <a:tcPr/>
                </a:tc>
                <a:tc>
                  <a:txBody>
                    <a:bodyPr/>
                    <a:lstStyle/>
                    <a:p>
                      <a:endParaRPr lang="en-GB" sz="12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74735163"/>
                  </a:ext>
                </a:extLst>
              </a:tr>
              <a:tr h="27805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Rack 6 Compartment</a:t>
                      </a:r>
                      <a:endParaRPr lang="en-US" altLang="en-US" sz="12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en-US" sz="1200" dirty="0">
                          <a:solidFill>
                            <a:schemeClr val="tx1"/>
                          </a:solidFill>
                        </a:rPr>
                        <a:t>Rack 3 Compartment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Workbench Type EC</a:t>
                      </a:r>
                      <a:endParaRPr lang="en-US" altLang="en-US" sz="12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Workbench one Pedestal</a:t>
                      </a:r>
                      <a:endParaRPr lang="en-US" altLang="en-US" sz="1200"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ltLang="en-US" sz="1200" dirty="0">
                          <a:solidFill>
                            <a:schemeClr val="tx1"/>
                          </a:solidFill>
                        </a:rPr>
                        <a:t>Workbench 2 Drawer</a:t>
                      </a:r>
                      <a:endParaRPr lang="en-US" altLang="en-US" sz="1200" dirty="0">
                        <a:solidFill>
                          <a:schemeClr val="tx1"/>
                        </a:solidFill>
                      </a:endParaRPr>
                    </a:p>
                  </a:txBody>
                  <a:tcPr/>
                </a:tc>
                <a:extLst>
                  <a:ext uri="{0D108BD9-81ED-4DB2-BD59-A6C34878D82A}">
                    <a16:rowId xmlns:a16="http://schemas.microsoft.com/office/drawing/2014/main" val="1756479737"/>
                  </a:ext>
                </a:extLst>
              </a:tr>
            </a:tbl>
          </a:graphicData>
        </a:graphic>
      </p:graphicFrame>
      <p:sp>
        <p:nvSpPr>
          <p:cNvPr id="73730" name="Text Box 9">
            <a:extLst>
              <a:ext uri="{FF2B5EF4-FFF2-40B4-BE49-F238E27FC236}">
                <a16:creationId xmlns:a16="http://schemas.microsoft.com/office/drawing/2014/main" id="{73630903-8253-30D9-5ADE-2AFB96CD5203}"/>
              </a:ext>
            </a:extLst>
          </p:cNvPr>
          <p:cNvSpPr txBox="1">
            <a:spLocks noChangeArrowheads="1"/>
          </p:cNvSpPr>
          <p:nvPr/>
        </p:nvSpPr>
        <p:spPr bwMode="auto">
          <a:xfrm>
            <a:off x="899592" y="132294"/>
            <a:ext cx="32988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000" dirty="0">
                <a:solidFill>
                  <a:schemeClr val="tx1"/>
                </a:solidFill>
                <a:latin typeface="Arial" panose="020B0604020202020204" pitchFamily="34" charset="0"/>
                <a:cs typeface="Arial" panose="020B0604020202020204" pitchFamily="34" charset="0"/>
              </a:rPr>
              <a:t>Workshop Equipment</a:t>
            </a:r>
            <a:endParaRPr lang="en-US" altLang="en-US" sz="2000" dirty="0">
              <a:solidFill>
                <a:schemeClr val="tx1"/>
              </a:solidFill>
              <a:latin typeface="Arial" panose="020B0604020202020204" pitchFamily="34" charset="0"/>
              <a:cs typeface="Arial" panose="020B0604020202020204" pitchFamily="34" charset="0"/>
            </a:endParaRPr>
          </a:p>
        </p:txBody>
      </p:sp>
      <p:pic>
        <p:nvPicPr>
          <p:cNvPr id="73731" name="Picture 1">
            <a:extLst>
              <a:ext uri="{FF2B5EF4-FFF2-40B4-BE49-F238E27FC236}">
                <a16:creationId xmlns:a16="http://schemas.microsoft.com/office/drawing/2014/main" id="{EBD96348-F1E8-AE97-08BE-C5E6A8F0B2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388" y="2052673"/>
            <a:ext cx="1427162" cy="1425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2">
            <a:extLst>
              <a:ext uri="{FF2B5EF4-FFF2-40B4-BE49-F238E27FC236}">
                <a16:creationId xmlns:a16="http://schemas.microsoft.com/office/drawing/2014/main" id="{1F909934-44C3-F285-51CA-A078C2D08D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2313" y="1989876"/>
            <a:ext cx="1427162" cy="142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3">
            <a:extLst>
              <a:ext uri="{FF2B5EF4-FFF2-40B4-BE49-F238E27FC236}">
                <a16:creationId xmlns:a16="http://schemas.microsoft.com/office/drawing/2014/main" id="{1DF234F6-8305-6FD7-4633-E5083D12E0A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9100" y="2052673"/>
            <a:ext cx="1408707"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4">
            <a:extLst>
              <a:ext uri="{FF2B5EF4-FFF2-40B4-BE49-F238E27FC236}">
                <a16:creationId xmlns:a16="http://schemas.microsoft.com/office/drawing/2014/main" id="{3FB63577-9522-09FA-840E-CBC44B07462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05366" y="1918973"/>
            <a:ext cx="16129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5">
            <a:extLst>
              <a:ext uri="{FF2B5EF4-FFF2-40B4-BE49-F238E27FC236}">
                <a16:creationId xmlns:a16="http://schemas.microsoft.com/office/drawing/2014/main" id="{1008A4D4-951E-0762-7E05-EE8673ADF7B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93751" y="2031686"/>
            <a:ext cx="1392238" cy="1387475"/>
          </a:xfrm>
          <a:prstGeom prst="rect">
            <a:avLst/>
          </a:prstGeom>
          <a:solidFill>
            <a:schemeClr val="bg1"/>
          </a:solidFill>
          <a:ln>
            <a:noFill/>
          </a:ln>
        </p:spPr>
      </p:pic>
      <p:pic>
        <p:nvPicPr>
          <p:cNvPr id="73741" name="Picture 7">
            <a:extLst>
              <a:ext uri="{FF2B5EF4-FFF2-40B4-BE49-F238E27FC236}">
                <a16:creationId xmlns:a16="http://schemas.microsoft.com/office/drawing/2014/main" id="{760DACA4-A76C-8D6E-B898-9EE72DB848D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9100" y="4051871"/>
            <a:ext cx="1409700"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2" name="Picture 9">
            <a:extLst>
              <a:ext uri="{FF2B5EF4-FFF2-40B4-BE49-F238E27FC236}">
                <a16:creationId xmlns:a16="http://schemas.microsoft.com/office/drawing/2014/main" id="{10F3C1D5-E712-8537-4FE3-15151A5C934C}"/>
              </a:ext>
            </a:extLst>
          </p:cNvPr>
          <p:cNvPicPr>
            <a:picLocks noChangeAspect="1"/>
          </p:cNvPicPr>
          <p:nvPr/>
        </p:nvPicPr>
        <p:blipFill>
          <a:blip r:embed="rId9">
            <a:extLst>
              <a:ext uri="{28A0092B-C50C-407E-A947-70E740481C1C}">
                <a14:useLocalDpi xmlns:a14="http://schemas.microsoft.com/office/drawing/2010/main" val="0"/>
              </a:ext>
            </a:extLst>
          </a:blip>
          <a:srcRect l="42091" r="10326"/>
          <a:stretch>
            <a:fillRect/>
          </a:stretch>
        </p:blipFill>
        <p:spPr bwMode="auto">
          <a:xfrm>
            <a:off x="193663" y="4074889"/>
            <a:ext cx="1705748" cy="13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3" name="Picture 10">
            <a:extLst>
              <a:ext uri="{FF2B5EF4-FFF2-40B4-BE49-F238E27FC236}">
                <a16:creationId xmlns:a16="http://schemas.microsoft.com/office/drawing/2014/main" id="{945DAD50-778D-858E-5A55-B52F3436CBF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25653" y="4214589"/>
            <a:ext cx="1651297" cy="121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4" name="Picture 11">
            <a:extLst>
              <a:ext uri="{FF2B5EF4-FFF2-40B4-BE49-F238E27FC236}">
                <a16:creationId xmlns:a16="http://schemas.microsoft.com/office/drawing/2014/main" id="{F74AC8FA-4F38-3AA4-8178-7A00890846B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69940" y="4046513"/>
            <a:ext cx="1409699" cy="141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6" name="Picture 17">
            <a:extLst>
              <a:ext uri="{FF2B5EF4-FFF2-40B4-BE49-F238E27FC236}">
                <a16:creationId xmlns:a16="http://schemas.microsoft.com/office/drawing/2014/main" id="{352B327A-EC26-3759-C7A7-F177C847803A}"/>
              </a:ext>
            </a:extLst>
          </p:cNvPr>
          <p:cNvPicPr>
            <a:picLocks noChangeAspect="1"/>
          </p:cNvPicPr>
          <p:nvPr/>
        </p:nvPicPr>
        <p:blipFill>
          <a:blip r:embed="rId12">
            <a:extLst>
              <a:ext uri="{28A0092B-C50C-407E-A947-70E740481C1C}">
                <a14:useLocalDpi xmlns:a14="http://schemas.microsoft.com/office/drawing/2010/main" val="0"/>
              </a:ext>
            </a:extLst>
          </a:blip>
          <a:srcRect r="16148"/>
          <a:stretch>
            <a:fillRect/>
          </a:stretch>
        </p:blipFill>
        <p:spPr bwMode="auto">
          <a:xfrm>
            <a:off x="1943810" y="4051872"/>
            <a:ext cx="1672258"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51" name="Picture 4">
            <a:extLst>
              <a:ext uri="{FF2B5EF4-FFF2-40B4-BE49-F238E27FC236}">
                <a16:creationId xmlns:a16="http://schemas.microsoft.com/office/drawing/2014/main" id="{16152616-9590-680D-51F0-BD4F3A3B8B0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97650" y="120418"/>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52" name="Picture 5">
            <a:extLst>
              <a:ext uri="{FF2B5EF4-FFF2-40B4-BE49-F238E27FC236}">
                <a16:creationId xmlns:a16="http://schemas.microsoft.com/office/drawing/2014/main" id="{87CE0A35-B830-FD00-0255-0AA56E859D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92700" y="80730"/>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5">
            <a:extLst>
              <a:ext uri="{FF2B5EF4-FFF2-40B4-BE49-F238E27FC236}">
                <a16:creationId xmlns:a16="http://schemas.microsoft.com/office/drawing/2014/main" id="{58F0DDDE-484F-6FAE-227F-BFE8E8AEA634}"/>
              </a:ext>
            </a:extLst>
          </p:cNvPr>
          <p:cNvSpPr txBox="1">
            <a:spLocks noChangeArrowheads="1"/>
          </p:cNvSpPr>
          <p:nvPr/>
        </p:nvSpPr>
        <p:spPr bwMode="auto">
          <a:xfrm>
            <a:off x="755576" y="193799"/>
            <a:ext cx="3672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000" dirty="0">
                <a:solidFill>
                  <a:schemeClr val="tx1"/>
                </a:solidFill>
                <a:latin typeface="Arial" panose="020B0604020202020204" pitchFamily="34" charset="0"/>
                <a:cs typeface="Arial" panose="020B0604020202020204" pitchFamily="34" charset="0"/>
              </a:rPr>
              <a:t>Hospital Equipment</a:t>
            </a:r>
            <a:endParaRPr lang="en-US" altLang="en-US" sz="2000" dirty="0">
              <a:solidFill>
                <a:schemeClr val="tx1"/>
              </a:solidFill>
              <a:latin typeface="Arial" panose="020B0604020202020204" pitchFamily="34" charset="0"/>
              <a:cs typeface="Arial" panose="020B0604020202020204" pitchFamily="34" charset="0"/>
            </a:endParaRPr>
          </a:p>
        </p:txBody>
      </p:sp>
      <p:grpSp>
        <p:nvGrpSpPr>
          <p:cNvPr id="75779" name="Group 8">
            <a:extLst>
              <a:ext uri="{FF2B5EF4-FFF2-40B4-BE49-F238E27FC236}">
                <a16:creationId xmlns:a16="http://schemas.microsoft.com/office/drawing/2014/main" id="{C1AF0D3A-5B9F-7A9B-E75C-11B0379F40CE}"/>
              </a:ext>
            </a:extLst>
          </p:cNvPr>
          <p:cNvGrpSpPr>
            <a:grpSpLocks/>
          </p:cNvGrpSpPr>
          <p:nvPr/>
        </p:nvGrpSpPr>
        <p:grpSpPr bwMode="auto">
          <a:xfrm>
            <a:off x="214313" y="928688"/>
            <a:ext cx="8429625" cy="5572125"/>
            <a:chOff x="1142976" y="1643050"/>
            <a:chExt cx="5929354" cy="4071966"/>
          </a:xfrm>
        </p:grpSpPr>
        <p:pic>
          <p:nvPicPr>
            <p:cNvPr id="75782" name="Picture 2">
              <a:extLst>
                <a:ext uri="{FF2B5EF4-FFF2-40B4-BE49-F238E27FC236}">
                  <a16:creationId xmlns:a16="http://schemas.microsoft.com/office/drawing/2014/main" id="{010B2D51-4CD0-2A29-67F9-D863DBD6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45" t="10460" r="6953" b="7352"/>
            <a:stretch>
              <a:fillRect/>
            </a:stretch>
          </p:blipFill>
          <p:spPr bwMode="auto">
            <a:xfrm>
              <a:off x="1142976" y="1714488"/>
              <a:ext cx="2928958" cy="3929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3">
              <a:extLst>
                <a:ext uri="{FF2B5EF4-FFF2-40B4-BE49-F238E27FC236}">
                  <a16:creationId xmlns:a16="http://schemas.microsoft.com/office/drawing/2014/main" id="{BEDFD550-64EA-E1F5-8E1A-FCD46C608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30" t="8966" r="6953" b="5856"/>
            <a:stretch>
              <a:fillRect/>
            </a:stretch>
          </p:blipFill>
          <p:spPr bwMode="auto">
            <a:xfrm>
              <a:off x="4071934" y="1643050"/>
              <a:ext cx="3000396" cy="407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5780" name="Picture 4">
            <a:extLst>
              <a:ext uri="{FF2B5EF4-FFF2-40B4-BE49-F238E27FC236}">
                <a16:creationId xmlns:a16="http://schemas.microsoft.com/office/drawing/2014/main" id="{AD7EB3B6-E3D7-23D7-4E71-13AD81497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4776"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5">
            <a:extLst>
              <a:ext uri="{FF2B5EF4-FFF2-40B4-BE49-F238E27FC236}">
                <a16:creationId xmlns:a16="http://schemas.microsoft.com/office/drawing/2014/main" id="{43BDCAEC-D13A-4D2B-B27E-6A720BF773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8239"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7826" name="Text Box 5">
            <a:extLst>
              <a:ext uri="{FF2B5EF4-FFF2-40B4-BE49-F238E27FC236}">
                <a16:creationId xmlns:a16="http://schemas.microsoft.com/office/drawing/2014/main" id="{B5C0BAD7-8A5B-3831-A816-CFE139D654EE}"/>
              </a:ext>
            </a:extLst>
          </p:cNvPr>
          <p:cNvSpPr txBox="1">
            <a:spLocks noChangeArrowheads="1"/>
          </p:cNvSpPr>
          <p:nvPr/>
        </p:nvSpPr>
        <p:spPr bwMode="auto">
          <a:xfrm>
            <a:off x="934393" y="195203"/>
            <a:ext cx="28455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000" dirty="0">
                <a:solidFill>
                  <a:schemeClr val="tx1"/>
                </a:solidFill>
                <a:latin typeface="Arial" panose="020B0604020202020204" pitchFamily="34" charset="0"/>
                <a:cs typeface="Arial" panose="020B0604020202020204" pitchFamily="34" charset="0"/>
              </a:rPr>
              <a:t>Hospital Equipment</a:t>
            </a:r>
            <a:endParaRPr lang="en-US" altLang="en-US" sz="2000" dirty="0">
              <a:solidFill>
                <a:schemeClr val="tx1"/>
              </a:solidFill>
              <a:latin typeface="Arial" panose="020B0604020202020204" pitchFamily="34" charset="0"/>
              <a:cs typeface="Arial" panose="020B0604020202020204" pitchFamily="34" charset="0"/>
            </a:endParaRPr>
          </a:p>
        </p:txBody>
      </p:sp>
      <p:pic>
        <p:nvPicPr>
          <p:cNvPr id="77827" name="Picture 4">
            <a:extLst>
              <a:ext uri="{FF2B5EF4-FFF2-40B4-BE49-F238E27FC236}">
                <a16:creationId xmlns:a16="http://schemas.microsoft.com/office/drawing/2014/main" id="{EF2C4E0F-FBDC-7E41-9695-8C4F17883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792"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5">
            <a:extLst>
              <a:ext uri="{FF2B5EF4-FFF2-40B4-BE49-F238E27FC236}">
                <a16:creationId xmlns:a16="http://schemas.microsoft.com/office/drawing/2014/main" id="{746CDB4F-38DF-3A2D-05EC-D39A6E3E7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749" y="108202"/>
            <a:ext cx="1371601" cy="53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1">
            <a:extLst>
              <a:ext uri="{FF2B5EF4-FFF2-40B4-BE49-F238E27FC236}">
                <a16:creationId xmlns:a16="http://schemas.microsoft.com/office/drawing/2014/main" id="{6124C5D0-9376-2DA9-4B59-EBCEADFF8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63" y="881063"/>
            <a:ext cx="2571750"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2">
            <a:extLst>
              <a:ext uri="{FF2B5EF4-FFF2-40B4-BE49-F238E27FC236}">
                <a16:creationId xmlns:a16="http://schemas.microsoft.com/office/drawing/2014/main" id="{E8734484-A600-225A-8F7D-69DF9A7A25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3413" y="922338"/>
            <a:ext cx="23637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3">
            <a:extLst>
              <a:ext uri="{FF2B5EF4-FFF2-40B4-BE49-F238E27FC236}">
                <a16:creationId xmlns:a16="http://schemas.microsoft.com/office/drawing/2014/main" id="{4E2B6197-7C7E-B801-9763-F342C72D3C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7700" y="890166"/>
            <a:ext cx="2363787" cy="274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2" name="Picture 4">
            <a:extLst>
              <a:ext uri="{FF2B5EF4-FFF2-40B4-BE49-F238E27FC236}">
                <a16:creationId xmlns:a16="http://schemas.microsoft.com/office/drawing/2014/main" id="{6932D5AA-5A65-127B-E326-0D789BF0D2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350" y="3873501"/>
            <a:ext cx="2519363"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3" name="Picture 5">
            <a:extLst>
              <a:ext uri="{FF2B5EF4-FFF2-40B4-BE49-F238E27FC236}">
                <a16:creationId xmlns:a16="http://schemas.microsoft.com/office/drawing/2014/main" id="{D2B2784E-01BE-3977-1743-E78694062A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2769" y="3840163"/>
            <a:ext cx="2701925"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4" name="Picture 6">
            <a:extLst>
              <a:ext uri="{FF2B5EF4-FFF2-40B4-BE49-F238E27FC236}">
                <a16:creationId xmlns:a16="http://schemas.microsoft.com/office/drawing/2014/main" id="{8B53504F-BEEE-F21A-CCBC-24C1EC8379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7700" y="3814762"/>
            <a:ext cx="28067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1922" name="Picture 11">
            <a:extLst>
              <a:ext uri="{FF2B5EF4-FFF2-40B4-BE49-F238E27FC236}">
                <a16:creationId xmlns:a16="http://schemas.microsoft.com/office/drawing/2014/main" id="{44227325-E0D7-484E-FA3A-1F6A0042F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566" y="1861916"/>
            <a:ext cx="907170" cy="97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17">
            <a:extLst>
              <a:ext uri="{FF2B5EF4-FFF2-40B4-BE49-F238E27FC236}">
                <a16:creationId xmlns:a16="http://schemas.microsoft.com/office/drawing/2014/main" id="{958A17C4-3E18-4602-1C05-9B7DF1B35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048" y="1628800"/>
            <a:ext cx="2278063"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22">
            <a:extLst>
              <a:ext uri="{FF2B5EF4-FFF2-40B4-BE49-F238E27FC236}">
                <a16:creationId xmlns:a16="http://schemas.microsoft.com/office/drawing/2014/main" id="{6844A6A8-72F2-DC8C-B9FB-DF357EC80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89" y="1861916"/>
            <a:ext cx="1084049" cy="94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24">
            <a:extLst>
              <a:ext uri="{FF2B5EF4-FFF2-40B4-BE49-F238E27FC236}">
                <a16:creationId xmlns:a16="http://schemas.microsoft.com/office/drawing/2014/main" id="{531F6DE3-F203-200E-8613-F300E94CF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869" y="1872308"/>
            <a:ext cx="1504043" cy="85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20">
            <a:extLst>
              <a:ext uri="{FF2B5EF4-FFF2-40B4-BE49-F238E27FC236}">
                <a16:creationId xmlns:a16="http://schemas.microsoft.com/office/drawing/2014/main" id="{CE76806C-A79C-EA6F-8A78-ADCF7A192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6519" y="1861916"/>
            <a:ext cx="1832050" cy="88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8" name="Picture 2">
            <a:extLst>
              <a:ext uri="{FF2B5EF4-FFF2-40B4-BE49-F238E27FC236}">
                <a16:creationId xmlns:a16="http://schemas.microsoft.com/office/drawing/2014/main" id="{DD10ADEF-71BD-1395-AF55-2F7E81D848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182" y="3179787"/>
            <a:ext cx="3609785" cy="323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9" name="Picture 4">
            <a:extLst>
              <a:ext uri="{FF2B5EF4-FFF2-40B4-BE49-F238E27FC236}">
                <a16:creationId xmlns:a16="http://schemas.microsoft.com/office/drawing/2014/main" id="{F8D6F93F-2D7F-7978-B8EB-F1FCF3278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0344" y="3166946"/>
            <a:ext cx="2259473" cy="3286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0" name="Picture 5">
            <a:extLst>
              <a:ext uri="{FF2B5EF4-FFF2-40B4-BE49-F238E27FC236}">
                <a16:creationId xmlns:a16="http://schemas.microsoft.com/office/drawing/2014/main" id="{B922331E-A874-707D-51A8-C684DE6AE9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0713" y="3166946"/>
            <a:ext cx="1717717" cy="324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5">
            <a:extLst>
              <a:ext uri="{FF2B5EF4-FFF2-40B4-BE49-F238E27FC236}">
                <a16:creationId xmlns:a16="http://schemas.microsoft.com/office/drawing/2014/main" id="{43691397-61DE-2203-C66D-D585DEA354CF}"/>
              </a:ext>
            </a:extLst>
          </p:cNvPr>
          <p:cNvSpPr txBox="1">
            <a:spLocks noChangeArrowheads="1"/>
          </p:cNvSpPr>
          <p:nvPr/>
        </p:nvSpPr>
        <p:spPr bwMode="auto">
          <a:xfrm>
            <a:off x="755576" y="193799"/>
            <a:ext cx="3672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GB" altLang="en-US" sz="2000" dirty="0">
                <a:solidFill>
                  <a:schemeClr val="tx1"/>
                </a:solidFill>
                <a:latin typeface="Arial" panose="020B0604020202020204" pitchFamily="34" charset="0"/>
                <a:cs typeface="Arial" panose="020B0604020202020204" pitchFamily="34" charset="0"/>
              </a:rPr>
              <a:t>Medical</a:t>
            </a:r>
            <a:r>
              <a:rPr lang="id-ID" altLang="en-US" sz="2000" dirty="0">
                <a:solidFill>
                  <a:schemeClr val="tx1"/>
                </a:solidFill>
                <a:latin typeface="Arial" panose="020B0604020202020204" pitchFamily="34" charset="0"/>
                <a:cs typeface="Arial" panose="020B0604020202020204" pitchFamily="34" charset="0"/>
              </a:rPr>
              <a:t> Equipment</a:t>
            </a:r>
            <a:endParaRPr lang="en-US" altLang="en-US" sz="2000" dirty="0">
              <a:solidFill>
                <a:schemeClr val="tx1"/>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D0501F52-E164-677A-410D-94EB0C3BF4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8792"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AB120650-20D7-DDCB-E5EA-1CB2E19F32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41749" y="108202"/>
            <a:ext cx="1371601" cy="53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D5D7797-B608-3F1D-7DCA-EBF1DE3E9883}"/>
              </a:ext>
            </a:extLst>
          </p:cNvPr>
          <p:cNvPicPr>
            <a:picLocks noChangeAspect="1"/>
          </p:cNvPicPr>
          <p:nvPr/>
        </p:nvPicPr>
        <p:blipFill rotWithShape="1">
          <a:blip r:embed="rId2"/>
          <a:srcRect l="9103" r="9108" b="3"/>
          <a:stretch/>
        </p:blipFill>
        <p:spPr>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4" name="Picture 13">
            <a:extLst>
              <a:ext uri="{FF2B5EF4-FFF2-40B4-BE49-F238E27FC236}">
                <a16:creationId xmlns:a16="http://schemas.microsoft.com/office/drawing/2014/main" id="{3A944A5F-DF4B-A119-7AF3-7D29D14CE19D}"/>
              </a:ext>
            </a:extLst>
          </p:cNvPr>
          <p:cNvPicPr>
            <a:picLocks noChangeAspect="1"/>
          </p:cNvPicPr>
          <p:nvPr/>
        </p:nvPicPr>
        <p:blipFill rotWithShape="1">
          <a:blip r:embed="rId3"/>
          <a:srcRect l="15018" r="5698" b="-4"/>
          <a:stretch/>
        </p:blipFill>
        <p:spPr>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16" name="Picture 15">
            <a:extLst>
              <a:ext uri="{FF2B5EF4-FFF2-40B4-BE49-F238E27FC236}">
                <a16:creationId xmlns:a16="http://schemas.microsoft.com/office/drawing/2014/main" id="{2394B8DE-9D5C-F82F-5783-EBE761E469C7}"/>
              </a:ext>
            </a:extLst>
          </p:cNvPr>
          <p:cNvPicPr>
            <a:picLocks noChangeAspect="1"/>
          </p:cNvPicPr>
          <p:nvPr/>
        </p:nvPicPr>
        <p:blipFill rotWithShape="1">
          <a:blip r:embed="rId4"/>
          <a:srcRect l="11242" r="7853" b="3"/>
          <a:stretch/>
        </p:blipFill>
        <p:spPr>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pic>
        <p:nvPicPr>
          <p:cNvPr id="7" name="Picture 6">
            <a:extLst>
              <a:ext uri="{FF2B5EF4-FFF2-40B4-BE49-F238E27FC236}">
                <a16:creationId xmlns:a16="http://schemas.microsoft.com/office/drawing/2014/main" id="{42B9F79B-3268-524F-69D7-EB8DC5926202}"/>
              </a:ext>
            </a:extLst>
          </p:cNvPr>
          <p:cNvPicPr>
            <a:picLocks noChangeAspect="1"/>
          </p:cNvPicPr>
          <p:nvPr/>
        </p:nvPicPr>
        <p:blipFill rotWithShape="1">
          <a:blip r:embed="rId5"/>
          <a:srcRect l="10364" r="10996" b="3"/>
          <a:stretch/>
        </p:blipFill>
        <p:spPr>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88070" name="Slide Number Placeholder 3">
            <a:extLst>
              <a:ext uri="{FF2B5EF4-FFF2-40B4-BE49-F238E27FC236}">
                <a16:creationId xmlns:a16="http://schemas.microsoft.com/office/drawing/2014/main" id="{B47E3AD0-3B83-CD34-6157-7B4794CFB13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spcAft>
                <a:spcPts val="600"/>
              </a:spcAft>
              <a:buClrTx/>
              <a:buSzTx/>
              <a:buFontTx/>
              <a:buNone/>
            </a:pPr>
            <a:fld id="{730BFFF3-B5EF-4B87-A473-618804CC82C2}" type="slidenum">
              <a:rPr lang="en-US" altLang="en-US" smtClean="0">
                <a:solidFill>
                  <a:schemeClr val="bg1"/>
                </a:solidFill>
              </a:rPr>
              <a:pPr>
                <a:spcBef>
                  <a:spcPct val="0"/>
                </a:spcBef>
                <a:spcAft>
                  <a:spcPts val="600"/>
                </a:spcAft>
                <a:buClrTx/>
                <a:buSzTx/>
                <a:buFontTx/>
                <a:buNone/>
              </a:pPr>
              <a:t>35</a:t>
            </a:fld>
            <a:endParaRPr lang="en-US" altLang="en-US">
              <a:solidFill>
                <a:schemeClr val="bg1"/>
              </a:solidFill>
            </a:endParaRPr>
          </a:p>
        </p:txBody>
      </p:sp>
      <p:sp>
        <p:nvSpPr>
          <p:cNvPr id="2" name="Text Box 5">
            <a:extLst>
              <a:ext uri="{FF2B5EF4-FFF2-40B4-BE49-F238E27FC236}">
                <a16:creationId xmlns:a16="http://schemas.microsoft.com/office/drawing/2014/main" id="{B394ECA5-E0BD-E372-E1E4-199B1A9AA576}"/>
              </a:ext>
            </a:extLst>
          </p:cNvPr>
          <p:cNvSpPr txBox="1">
            <a:spLocks noChangeArrowheads="1"/>
          </p:cNvSpPr>
          <p:nvPr/>
        </p:nvSpPr>
        <p:spPr bwMode="auto">
          <a:xfrm>
            <a:off x="899592" y="193799"/>
            <a:ext cx="3672408"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wrap="square">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GB" altLang="en-US" sz="2000" dirty="0">
                <a:solidFill>
                  <a:schemeClr val="tx1"/>
                </a:solidFill>
                <a:latin typeface="Arial" panose="020B0604020202020204" pitchFamily="34" charset="0"/>
                <a:cs typeface="Arial" panose="020B0604020202020204" pitchFamily="34" charset="0"/>
              </a:rPr>
              <a:t>Medical</a:t>
            </a:r>
            <a:r>
              <a:rPr lang="id-ID" altLang="en-US" sz="2000" dirty="0">
                <a:solidFill>
                  <a:schemeClr val="tx1"/>
                </a:solidFill>
                <a:latin typeface="Arial" panose="020B0604020202020204" pitchFamily="34" charset="0"/>
                <a:cs typeface="Arial" panose="020B0604020202020204" pitchFamily="34" charset="0"/>
              </a:rPr>
              <a:t> Equipment</a:t>
            </a:r>
            <a:endParaRPr lang="en-US" altLang="en-US" sz="20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F1623EF-8405-206C-242F-0CA6FAA767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791" y="3456035"/>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F0FACAA-B588-973B-5A51-9A93122BDE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791" y="2708920"/>
            <a:ext cx="1371601" cy="53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32">
            <a:extLst>
              <a:ext uri="{FF2B5EF4-FFF2-40B4-BE49-F238E27FC236}">
                <a16:creationId xmlns:a16="http://schemas.microsoft.com/office/drawing/2014/main" id="{F357F5CE-17AC-AA47-7870-2F786E756827}"/>
              </a:ext>
            </a:extLst>
          </p:cNvPr>
          <p:cNvSpPr>
            <a:spLocks noChangeArrowheads="1"/>
          </p:cNvSpPr>
          <p:nvPr/>
        </p:nvSpPr>
        <p:spPr bwMode="auto">
          <a:xfrm>
            <a:off x="838200" y="152400"/>
            <a:ext cx="6182072" cy="416204"/>
          </a:xfrm>
          <a:prstGeom prst="rect">
            <a:avLst/>
          </a:prstGeom>
          <a:noFill/>
          <a:ln w="9525">
            <a:noFill/>
            <a:miter lim="800000"/>
            <a:headEnd/>
            <a:tailEnd/>
          </a:ln>
          <a:effectLst/>
        </p:spPr>
        <p:txBody>
          <a:bodyPr wrap="square">
            <a:spAutoFit/>
          </a:bodyPr>
          <a:lstStyle/>
          <a:p>
            <a:pPr>
              <a:lnSpc>
                <a:spcPct val="115000"/>
              </a:lnSpc>
              <a:defRPr/>
            </a:pPr>
            <a:r>
              <a:rPr lang="id-ID" sz="2000" dirty="0">
                <a:latin typeface="Arial" panose="020B0604020202020204" pitchFamily="34" charset="0"/>
                <a:cs typeface="Arial" panose="020B0604020202020204" pitchFamily="34" charset="0"/>
              </a:rPr>
              <a:t>Facilities and Equipment</a:t>
            </a:r>
            <a:r>
              <a:rPr lang="en-ID" sz="2000" dirty="0">
                <a:latin typeface="Arial" panose="020B0604020202020204" pitchFamily="34" charset="0"/>
                <a:cs typeface="Arial" panose="020B0604020202020204" pitchFamily="34" charset="0"/>
              </a:rPr>
              <a:t> in mould &amp; dies processing</a:t>
            </a:r>
            <a:endParaRPr lang="en-US" sz="2000" dirty="0">
              <a:latin typeface="Arial" panose="020B0604020202020204" pitchFamily="34" charset="0"/>
              <a:cs typeface="Arial" panose="020B0604020202020204" pitchFamily="34" charset="0"/>
            </a:endParaRPr>
          </a:p>
        </p:txBody>
      </p:sp>
      <p:sp>
        <p:nvSpPr>
          <p:cNvPr id="91139" name="Text Box 10">
            <a:extLst>
              <a:ext uri="{FF2B5EF4-FFF2-40B4-BE49-F238E27FC236}">
                <a16:creationId xmlns:a16="http://schemas.microsoft.com/office/drawing/2014/main" id="{13A95B69-85FB-AD56-3675-52096264EE0E}"/>
              </a:ext>
            </a:extLst>
          </p:cNvPr>
          <p:cNvSpPr txBox="1">
            <a:spLocks noChangeArrowheads="1"/>
          </p:cNvSpPr>
          <p:nvPr/>
        </p:nvSpPr>
        <p:spPr bwMode="auto">
          <a:xfrm>
            <a:off x="2403475" y="4122307"/>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chemeClr val="tx1"/>
                </a:solidFill>
                <a:latin typeface="Calibri" panose="020F0502020204030204" pitchFamily="34" charset="0"/>
                <a:cs typeface="Calibri" panose="020F0502020204030204" pitchFamily="34" charset="0"/>
              </a:rPr>
              <a:t>EDM (</a:t>
            </a:r>
            <a:r>
              <a:rPr lang="en-GB" altLang="en-US" sz="1000" dirty="0" err="1">
                <a:solidFill>
                  <a:schemeClr val="tx1"/>
                </a:solidFill>
                <a:latin typeface="Calibri" panose="020F0502020204030204" pitchFamily="34" charset="0"/>
                <a:cs typeface="Calibri" panose="020F0502020204030204" pitchFamily="34" charset="0"/>
              </a:rPr>
              <a:t>Charmilles</a:t>
            </a:r>
            <a:r>
              <a:rPr lang="en-GB" altLang="en-US" sz="1000" dirty="0">
                <a:solidFill>
                  <a:schemeClr val="tx1"/>
                </a:solidFill>
                <a:latin typeface="Calibri" panose="020F0502020204030204" pitchFamily="34" charset="0"/>
                <a:cs typeface="Calibri" panose="020F0502020204030204" pitchFamily="34" charset="0"/>
              </a:rPr>
              <a:t>, Makino)</a:t>
            </a:r>
          </a:p>
        </p:txBody>
      </p:sp>
      <p:pic>
        <p:nvPicPr>
          <p:cNvPr id="91140" name="Picture 35" descr="IMG_6728">
            <a:extLst>
              <a:ext uri="{FF2B5EF4-FFF2-40B4-BE49-F238E27FC236}">
                <a16:creationId xmlns:a16="http://schemas.microsoft.com/office/drawing/2014/main" id="{C5C81F86-0EB8-BD8C-921A-C02785243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037" r="24895"/>
          <a:stretch>
            <a:fillRect/>
          </a:stretch>
        </p:blipFill>
        <p:spPr bwMode="auto">
          <a:xfrm>
            <a:off x="2473325" y="2565788"/>
            <a:ext cx="2057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ext Box 11">
            <a:extLst>
              <a:ext uri="{FF2B5EF4-FFF2-40B4-BE49-F238E27FC236}">
                <a16:creationId xmlns:a16="http://schemas.microsoft.com/office/drawing/2014/main" id="{F7BCFA21-989A-F585-3D75-7EACC68159B2}"/>
              </a:ext>
            </a:extLst>
          </p:cNvPr>
          <p:cNvSpPr txBox="1">
            <a:spLocks noChangeArrowheads="1"/>
          </p:cNvSpPr>
          <p:nvPr/>
        </p:nvSpPr>
        <p:spPr bwMode="auto">
          <a:xfrm>
            <a:off x="0" y="4122307"/>
            <a:ext cx="22860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chemeClr val="tx1"/>
                </a:solidFill>
                <a:latin typeface="Calibri" panose="020F0502020204030204" pitchFamily="34" charset="0"/>
                <a:cs typeface="Calibri" panose="020F0502020204030204" pitchFamily="34" charset="0"/>
              </a:rPr>
              <a:t>Wire Cut (</a:t>
            </a:r>
            <a:r>
              <a:rPr lang="en-GB" altLang="en-US" sz="1000" dirty="0" err="1">
                <a:solidFill>
                  <a:schemeClr val="tx1"/>
                </a:solidFill>
                <a:latin typeface="Calibri" panose="020F0502020204030204" pitchFamily="34" charset="0"/>
                <a:cs typeface="Calibri" panose="020F0502020204030204" pitchFamily="34" charset="0"/>
              </a:rPr>
              <a:t>Charmilles</a:t>
            </a:r>
            <a:r>
              <a:rPr lang="en-GB" altLang="en-US" sz="1000" dirty="0">
                <a:solidFill>
                  <a:schemeClr val="tx1"/>
                </a:solidFill>
                <a:latin typeface="Calibri" panose="020F0502020204030204" pitchFamily="34" charset="0"/>
                <a:cs typeface="Calibri" panose="020F0502020204030204" pitchFamily="34" charset="0"/>
              </a:rPr>
              <a:t>, Fanuc)</a:t>
            </a:r>
          </a:p>
        </p:txBody>
      </p:sp>
      <p:pic>
        <p:nvPicPr>
          <p:cNvPr id="91142" name="Picture 37" descr="IMG_6717">
            <a:extLst>
              <a:ext uri="{FF2B5EF4-FFF2-40B4-BE49-F238E27FC236}">
                <a16:creationId xmlns:a16="http://schemas.microsoft.com/office/drawing/2014/main" id="{48A2C6A6-92B8-80DE-C075-604024FE1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150" t="7582" r="5280" b="9021"/>
          <a:stretch>
            <a:fillRect/>
          </a:stretch>
        </p:blipFill>
        <p:spPr bwMode="auto">
          <a:xfrm>
            <a:off x="34925" y="2565788"/>
            <a:ext cx="2362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3" name="Text Box 24">
            <a:extLst>
              <a:ext uri="{FF2B5EF4-FFF2-40B4-BE49-F238E27FC236}">
                <a16:creationId xmlns:a16="http://schemas.microsoft.com/office/drawing/2014/main" id="{BC501F60-6615-041B-3918-43A0426E419C}"/>
              </a:ext>
            </a:extLst>
          </p:cNvPr>
          <p:cNvSpPr txBox="1">
            <a:spLocks noChangeArrowheads="1"/>
          </p:cNvSpPr>
          <p:nvPr/>
        </p:nvSpPr>
        <p:spPr bwMode="auto">
          <a:xfrm>
            <a:off x="4419600" y="6085606"/>
            <a:ext cx="313213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chemeClr val="tx1"/>
                </a:solidFill>
                <a:latin typeface="Calibri" panose="020F0502020204030204" pitchFamily="34" charset="0"/>
                <a:cs typeface="Calibri" panose="020F0502020204030204" pitchFamily="34" charset="0"/>
              </a:rPr>
              <a:t>High Speed Stamping</a:t>
            </a:r>
          </a:p>
        </p:txBody>
      </p:sp>
      <p:pic>
        <p:nvPicPr>
          <p:cNvPr id="91144" name="Picture 39" descr="IGI_ATMI_Solo025 (1)">
            <a:extLst>
              <a:ext uri="{FF2B5EF4-FFF2-40B4-BE49-F238E27FC236}">
                <a16:creationId xmlns:a16="http://schemas.microsoft.com/office/drawing/2014/main" id="{31976C74-F5DB-373F-EDDB-A8C7BD905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153" b="7143"/>
          <a:stretch>
            <a:fillRect/>
          </a:stretch>
        </p:blipFill>
        <p:spPr bwMode="auto">
          <a:xfrm>
            <a:off x="4495800" y="4504794"/>
            <a:ext cx="213360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 Box 42">
            <a:extLst>
              <a:ext uri="{FF2B5EF4-FFF2-40B4-BE49-F238E27FC236}">
                <a16:creationId xmlns:a16="http://schemas.microsoft.com/office/drawing/2014/main" id="{F78B9C44-ECB1-C032-F0FC-DD7923273D98}"/>
              </a:ext>
            </a:extLst>
          </p:cNvPr>
          <p:cNvSpPr txBox="1">
            <a:spLocks noChangeArrowheads="1"/>
          </p:cNvSpPr>
          <p:nvPr/>
        </p:nvSpPr>
        <p:spPr bwMode="auto">
          <a:xfrm>
            <a:off x="4496737" y="4149689"/>
            <a:ext cx="2092325" cy="4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chemeClr val="tx1"/>
                </a:solidFill>
                <a:latin typeface="Calibri" panose="020F0502020204030204" pitchFamily="34" charset="0"/>
                <a:cs typeface="Calibri" panose="020F0502020204030204" pitchFamily="34" charset="0"/>
              </a:rPr>
              <a:t>CNC Milling – 5 axis (DMG Mori)</a:t>
            </a:r>
          </a:p>
        </p:txBody>
      </p:sp>
      <p:pic>
        <p:nvPicPr>
          <p:cNvPr id="91146" name="Picture 43" descr="101_0007">
            <a:extLst>
              <a:ext uri="{FF2B5EF4-FFF2-40B4-BE49-F238E27FC236}">
                <a16:creationId xmlns:a16="http://schemas.microsoft.com/office/drawing/2014/main" id="{8486DD1A-9AEA-8D89-90D1-8A6F872B3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8266" t="18341" r="13344"/>
          <a:stretch>
            <a:fillRect/>
          </a:stretch>
        </p:blipFill>
        <p:spPr bwMode="auto">
          <a:xfrm>
            <a:off x="4606925" y="2565788"/>
            <a:ext cx="213360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 Box 32">
            <a:extLst>
              <a:ext uri="{FF2B5EF4-FFF2-40B4-BE49-F238E27FC236}">
                <a16:creationId xmlns:a16="http://schemas.microsoft.com/office/drawing/2014/main" id="{C18CF92B-BBF3-4EA3-C04D-87C238C83178}"/>
              </a:ext>
            </a:extLst>
          </p:cNvPr>
          <p:cNvSpPr txBox="1">
            <a:spLocks noChangeArrowheads="1"/>
          </p:cNvSpPr>
          <p:nvPr/>
        </p:nvSpPr>
        <p:spPr bwMode="auto">
          <a:xfrm>
            <a:off x="0" y="6085606"/>
            <a:ext cx="2522538" cy="43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chemeClr val="tx1"/>
                </a:solidFill>
                <a:latin typeface="Calibri" panose="020F0502020204030204" pitchFamily="34" charset="0"/>
                <a:cs typeface="Calibri" panose="020F0502020204030204" pitchFamily="34" charset="0"/>
              </a:rPr>
              <a:t>CMM (Mitutoyo)</a:t>
            </a:r>
          </a:p>
        </p:txBody>
      </p:sp>
      <p:pic>
        <p:nvPicPr>
          <p:cNvPr id="91148" name="Picture 13" descr="IGI_ATMI_Solo029">
            <a:extLst>
              <a:ext uri="{FF2B5EF4-FFF2-40B4-BE49-F238E27FC236}">
                <a16:creationId xmlns:a16="http://schemas.microsoft.com/office/drawing/2014/main" id="{729A4992-E82F-D76C-4DDC-E506215524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1176" t="28795" r="8327" b="5934"/>
          <a:stretch>
            <a:fillRect/>
          </a:stretch>
        </p:blipFill>
        <p:spPr bwMode="auto">
          <a:xfrm>
            <a:off x="76200" y="4504794"/>
            <a:ext cx="2209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9" name="Text Box 45">
            <a:extLst>
              <a:ext uri="{FF2B5EF4-FFF2-40B4-BE49-F238E27FC236}">
                <a16:creationId xmlns:a16="http://schemas.microsoft.com/office/drawing/2014/main" id="{C8031E3D-C071-678C-7EF0-64A2DBA4C51A}"/>
              </a:ext>
            </a:extLst>
          </p:cNvPr>
          <p:cNvSpPr txBox="1">
            <a:spLocks noChangeArrowheads="1"/>
          </p:cNvSpPr>
          <p:nvPr/>
        </p:nvSpPr>
        <p:spPr bwMode="auto">
          <a:xfrm>
            <a:off x="2286000" y="6085608"/>
            <a:ext cx="2160588" cy="43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id-ID" altLang="en-US" sz="1000" dirty="0">
                <a:solidFill>
                  <a:schemeClr val="tx1"/>
                </a:solidFill>
                <a:latin typeface="Calibri" panose="020F0502020204030204" pitchFamily="34" charset="0"/>
                <a:cs typeface="Calibri" panose="020F0502020204030204" pitchFamily="34" charset="0"/>
              </a:rPr>
              <a:t>CNC Milling</a:t>
            </a:r>
            <a:r>
              <a:rPr lang="en-US" altLang="en-US" sz="1000" dirty="0">
                <a:solidFill>
                  <a:schemeClr val="tx1"/>
                </a:solidFill>
                <a:latin typeface="Calibri" panose="020F0502020204030204" pitchFamily="34" charset="0"/>
                <a:cs typeface="Calibri" panose="020F0502020204030204" pitchFamily="34" charset="0"/>
              </a:rPr>
              <a:t> (Okuma, </a:t>
            </a:r>
            <a:r>
              <a:rPr lang="en-US" altLang="en-US" sz="1000" dirty="0" err="1">
                <a:solidFill>
                  <a:schemeClr val="tx1"/>
                </a:solidFill>
                <a:latin typeface="Calibri" panose="020F0502020204030204" pitchFamily="34" charset="0"/>
                <a:cs typeface="Calibri" panose="020F0502020204030204" pitchFamily="34" charset="0"/>
              </a:rPr>
              <a:t>Moriseiki</a:t>
            </a:r>
            <a:r>
              <a:rPr lang="en-US" altLang="en-US" sz="1000" dirty="0">
                <a:solidFill>
                  <a:schemeClr val="tx1"/>
                </a:solidFill>
                <a:latin typeface="Calibri" panose="020F0502020204030204" pitchFamily="34" charset="0"/>
                <a:cs typeface="Calibri" panose="020F0502020204030204" pitchFamily="34" charset="0"/>
              </a:rPr>
              <a:t>, YCM)</a:t>
            </a:r>
            <a:endParaRPr lang="en-GB" altLang="en-US" sz="1000" dirty="0">
              <a:solidFill>
                <a:schemeClr val="tx1"/>
              </a:solidFill>
              <a:latin typeface="Calibri" panose="020F0502020204030204" pitchFamily="34" charset="0"/>
              <a:cs typeface="Calibri" panose="020F0502020204030204" pitchFamily="34" charset="0"/>
            </a:endParaRPr>
          </a:p>
        </p:txBody>
      </p:sp>
      <p:pic>
        <p:nvPicPr>
          <p:cNvPr id="91150" name="Picture 13" descr="IGI_ATMI_Solo036 (1).jpg">
            <a:extLst>
              <a:ext uri="{FF2B5EF4-FFF2-40B4-BE49-F238E27FC236}">
                <a16:creationId xmlns:a16="http://schemas.microsoft.com/office/drawing/2014/main" id="{D8F19EB6-8E01-DB36-8A5D-DFF0186BB6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4803" t="7143" r="23930" b="17857"/>
          <a:stretch>
            <a:fillRect/>
          </a:stretch>
        </p:blipFill>
        <p:spPr bwMode="auto">
          <a:xfrm>
            <a:off x="2362200" y="4504794"/>
            <a:ext cx="2057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 Box 24">
            <a:extLst>
              <a:ext uri="{FF2B5EF4-FFF2-40B4-BE49-F238E27FC236}">
                <a16:creationId xmlns:a16="http://schemas.microsoft.com/office/drawing/2014/main" id="{9E2E8651-3F13-C016-4AA6-AD31137B4AA8}"/>
              </a:ext>
            </a:extLst>
          </p:cNvPr>
          <p:cNvSpPr txBox="1">
            <a:spLocks noChangeArrowheads="1"/>
          </p:cNvSpPr>
          <p:nvPr/>
        </p:nvSpPr>
        <p:spPr bwMode="auto">
          <a:xfrm>
            <a:off x="6678613" y="6085605"/>
            <a:ext cx="2209800" cy="439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chemeClr val="tx1"/>
                </a:solidFill>
                <a:latin typeface="Calibri" panose="020F0502020204030204" pitchFamily="34" charset="0"/>
                <a:cs typeface="Calibri" panose="020F0502020204030204" pitchFamily="34" charset="0"/>
              </a:rPr>
              <a:t>Milling CNC 600 x 400 (Mori Seiki) </a:t>
            </a:r>
          </a:p>
        </p:txBody>
      </p:sp>
      <p:sp>
        <p:nvSpPr>
          <p:cNvPr id="91152" name="Text Box 42">
            <a:extLst>
              <a:ext uri="{FF2B5EF4-FFF2-40B4-BE49-F238E27FC236}">
                <a16:creationId xmlns:a16="http://schemas.microsoft.com/office/drawing/2014/main" id="{5BB1A744-AD07-25E9-6ACE-EEE447344382}"/>
              </a:ext>
            </a:extLst>
          </p:cNvPr>
          <p:cNvSpPr txBox="1">
            <a:spLocks noChangeArrowheads="1"/>
          </p:cNvSpPr>
          <p:nvPr/>
        </p:nvSpPr>
        <p:spPr bwMode="auto">
          <a:xfrm>
            <a:off x="6705600" y="4119132"/>
            <a:ext cx="23971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chemeClr val="tx1"/>
                </a:solidFill>
                <a:latin typeface="Calibri" panose="020F0502020204030204" pitchFamily="34" charset="0"/>
                <a:cs typeface="Calibri" panose="020F0502020204030204" pitchFamily="34" charset="0"/>
              </a:rPr>
              <a:t>Milling CNC 1500 x 800 (YCM, Makino)</a:t>
            </a:r>
          </a:p>
        </p:txBody>
      </p:sp>
      <p:pic>
        <p:nvPicPr>
          <p:cNvPr id="91153" name="Picture 22" descr="100_7992.JPG">
            <a:extLst>
              <a:ext uri="{FF2B5EF4-FFF2-40B4-BE49-F238E27FC236}">
                <a16:creationId xmlns:a16="http://schemas.microsoft.com/office/drawing/2014/main" id="{64460C61-5B37-EB82-2C9A-8F63862CC884}"/>
              </a:ext>
            </a:extLst>
          </p:cNvPr>
          <p:cNvPicPr>
            <a:picLocks noChangeAspect="1" noChangeArrowheads="1"/>
          </p:cNvPicPr>
          <p:nvPr/>
        </p:nvPicPr>
        <p:blipFill>
          <a:blip r:embed="rId9">
            <a:lum bright="30000"/>
            <a:extLst>
              <a:ext uri="{28A0092B-C50C-407E-A947-70E740481C1C}">
                <a14:useLocalDpi xmlns:a14="http://schemas.microsoft.com/office/drawing/2010/main" val="0"/>
              </a:ext>
            </a:extLst>
          </a:blip>
          <a:srcRect/>
          <a:stretch>
            <a:fillRect/>
          </a:stretch>
        </p:blipFill>
        <p:spPr bwMode="auto">
          <a:xfrm>
            <a:off x="6816725" y="256578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NV4000_DCG.jpg">
            <a:extLst>
              <a:ext uri="{FF2B5EF4-FFF2-40B4-BE49-F238E27FC236}">
                <a16:creationId xmlns:a16="http://schemas.microsoft.com/office/drawing/2014/main" id="{DCB6EC0A-1AAB-993B-1746-E60457B11029}"/>
              </a:ext>
            </a:extLst>
          </p:cNvPr>
          <p:cNvPicPr>
            <a:picLocks noChangeAspect="1"/>
          </p:cNvPicPr>
          <p:nvPr/>
        </p:nvPicPr>
        <p:blipFill>
          <a:blip r:embed="rId10"/>
          <a:stretch>
            <a:fillRect/>
          </a:stretch>
        </p:blipFill>
        <p:spPr bwMode="auto">
          <a:xfrm>
            <a:off x="6748463" y="4487332"/>
            <a:ext cx="2166937" cy="1693862"/>
          </a:xfrm>
          <a:prstGeom prst="rect">
            <a:avLst/>
          </a:prstGeom>
          <a:ln w="3175">
            <a:solidFill>
              <a:schemeClr val="tx1">
                <a:lumMod val="50000"/>
                <a:lumOff val="50000"/>
              </a:schemeClr>
            </a:solidFill>
          </a:ln>
        </p:spPr>
      </p:pic>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a:extLst>
              <a:ext uri="{FF2B5EF4-FFF2-40B4-BE49-F238E27FC236}">
                <a16:creationId xmlns:a16="http://schemas.microsoft.com/office/drawing/2014/main" id="{AC44F88E-2403-86E1-8660-74EBD5281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127" t="18748" r="17204" b="17709"/>
          <a:stretch>
            <a:fillRect/>
          </a:stretch>
        </p:blipFill>
        <p:spPr bwMode="auto">
          <a:xfrm>
            <a:off x="6019800" y="1143000"/>
            <a:ext cx="309671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Picture 2">
            <a:extLst>
              <a:ext uri="{FF2B5EF4-FFF2-40B4-BE49-F238E27FC236}">
                <a16:creationId xmlns:a16="http://schemas.microsoft.com/office/drawing/2014/main" id="{48B9BA98-B5FF-35C9-FF77-DC0A91715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275" t="19794" r="39459" b="10416"/>
          <a:stretch>
            <a:fillRect/>
          </a:stretch>
        </p:blipFill>
        <p:spPr bwMode="auto">
          <a:xfrm>
            <a:off x="228600" y="1143000"/>
            <a:ext cx="6019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2">
            <a:extLst>
              <a:ext uri="{FF2B5EF4-FFF2-40B4-BE49-F238E27FC236}">
                <a16:creationId xmlns:a16="http://schemas.microsoft.com/office/drawing/2014/main" id="{8B65C836-EAB3-5F81-296B-1E8E0BD5707C}"/>
              </a:ext>
            </a:extLst>
          </p:cNvPr>
          <p:cNvSpPr>
            <a:spLocks noChangeArrowheads="1"/>
          </p:cNvSpPr>
          <p:nvPr/>
        </p:nvSpPr>
        <p:spPr bwMode="auto">
          <a:xfrm>
            <a:off x="838200" y="152400"/>
            <a:ext cx="6182072" cy="416204"/>
          </a:xfrm>
          <a:prstGeom prst="rect">
            <a:avLst/>
          </a:prstGeom>
          <a:noFill/>
          <a:ln w="9525">
            <a:noFill/>
            <a:miter lim="800000"/>
            <a:headEnd/>
            <a:tailEnd/>
          </a:ln>
          <a:effectLst/>
        </p:spPr>
        <p:txBody>
          <a:bodyPr wrap="square">
            <a:spAutoFit/>
          </a:bodyPr>
          <a:lstStyle/>
          <a:p>
            <a:pPr>
              <a:lnSpc>
                <a:spcPct val="115000"/>
              </a:lnSpc>
              <a:defRPr/>
            </a:pPr>
            <a:r>
              <a:rPr lang="en-ID" sz="2000" dirty="0">
                <a:latin typeface="Arial" panose="020B0604020202020204" pitchFamily="34" charset="0"/>
                <a:cs typeface="Arial" panose="020B0604020202020204" pitchFamily="34" charset="0"/>
              </a:rPr>
              <a:t>Mould &amp; Dies Processing</a:t>
            </a:r>
            <a:endParaRPr lang="en-US" sz="2000" dirty="0">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E9D24804-77B0-240B-38F5-574F65465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792"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3BA9C51E-D280-0F66-F13A-FC66B40F7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749" y="108202"/>
            <a:ext cx="1371601" cy="53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1" name="Picture 3">
            <a:extLst>
              <a:ext uri="{FF2B5EF4-FFF2-40B4-BE49-F238E27FC236}">
                <a16:creationId xmlns:a16="http://schemas.microsoft.com/office/drawing/2014/main" id="{D3624CB1-E972-D475-A98C-456FE1958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31" t="19792" r="16032" b="15625"/>
          <a:stretch>
            <a:fillRect/>
          </a:stretch>
        </p:blipFill>
        <p:spPr bwMode="auto">
          <a:xfrm>
            <a:off x="-36512" y="1834543"/>
            <a:ext cx="9180512" cy="49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2">
            <a:extLst>
              <a:ext uri="{FF2B5EF4-FFF2-40B4-BE49-F238E27FC236}">
                <a16:creationId xmlns:a16="http://schemas.microsoft.com/office/drawing/2014/main" id="{6776D51E-9C6E-7B2B-DB2D-7891AEA5CB44}"/>
              </a:ext>
            </a:extLst>
          </p:cNvPr>
          <p:cNvSpPr>
            <a:spLocks noChangeArrowheads="1"/>
          </p:cNvSpPr>
          <p:nvPr/>
        </p:nvSpPr>
        <p:spPr bwMode="auto">
          <a:xfrm>
            <a:off x="838200" y="152400"/>
            <a:ext cx="6182072" cy="416204"/>
          </a:xfrm>
          <a:prstGeom prst="rect">
            <a:avLst/>
          </a:prstGeom>
          <a:noFill/>
          <a:ln w="9525">
            <a:noFill/>
            <a:miter lim="800000"/>
            <a:headEnd/>
            <a:tailEnd/>
          </a:ln>
          <a:effectLst/>
        </p:spPr>
        <p:txBody>
          <a:bodyPr wrap="square">
            <a:spAutoFit/>
          </a:bodyPr>
          <a:lstStyle/>
          <a:p>
            <a:pPr>
              <a:lnSpc>
                <a:spcPct val="115000"/>
              </a:lnSpc>
              <a:defRPr/>
            </a:pPr>
            <a:r>
              <a:rPr lang="en-ID" sz="2000" dirty="0">
                <a:latin typeface="Arial" panose="020B0604020202020204" pitchFamily="34" charset="0"/>
                <a:cs typeface="Arial" panose="020B0604020202020204" pitchFamily="34" charset="0"/>
              </a:rPr>
              <a:t>Mould &amp; Dies Processing</a:t>
            </a:r>
            <a:endParaRPr lang="en-US" sz="2000" dirty="0">
              <a:latin typeface="Arial" panose="020B0604020202020204" pitchFamily="34" charset="0"/>
              <a:cs typeface="Arial" panose="020B0604020202020204" pitchFamily="34" charset="0"/>
            </a:endParaRPr>
          </a:p>
        </p:txBody>
      </p:sp>
      <p:pic>
        <p:nvPicPr>
          <p:cNvPr id="3" name="Picture 4">
            <a:extLst>
              <a:ext uri="{FF2B5EF4-FFF2-40B4-BE49-F238E27FC236}">
                <a16:creationId xmlns:a16="http://schemas.microsoft.com/office/drawing/2014/main" id="{3FF3D12F-6264-93E6-5A32-A7C689A20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8792"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AD3FB606-9F5B-EEBC-3DB2-F3CAEBB9C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749" y="108202"/>
            <a:ext cx="1371601" cy="53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235" name="Group 5">
            <a:extLst>
              <a:ext uri="{FF2B5EF4-FFF2-40B4-BE49-F238E27FC236}">
                <a16:creationId xmlns:a16="http://schemas.microsoft.com/office/drawing/2014/main" id="{E4FC8B20-BA58-4222-C0F4-9F630A1C9ADC}"/>
              </a:ext>
            </a:extLst>
          </p:cNvPr>
          <p:cNvGrpSpPr>
            <a:grpSpLocks/>
          </p:cNvGrpSpPr>
          <p:nvPr/>
        </p:nvGrpSpPr>
        <p:grpSpPr bwMode="auto">
          <a:xfrm>
            <a:off x="76200" y="2091625"/>
            <a:ext cx="8991600" cy="4648200"/>
            <a:chOff x="76200" y="1752600"/>
            <a:chExt cx="8991601" cy="4648200"/>
          </a:xfrm>
        </p:grpSpPr>
        <p:pic>
          <p:nvPicPr>
            <p:cNvPr id="95236" name="Picture 2">
              <a:extLst>
                <a:ext uri="{FF2B5EF4-FFF2-40B4-BE49-F238E27FC236}">
                  <a16:creationId xmlns:a16="http://schemas.microsoft.com/office/drawing/2014/main" id="{0325A358-74FE-7F22-7969-B0BE2DF88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446" t="16667" r="15446" b="58333"/>
            <a:stretch>
              <a:fillRect/>
            </a:stretch>
          </p:blipFill>
          <p:spPr bwMode="auto">
            <a:xfrm>
              <a:off x="76200" y="1752600"/>
              <a:ext cx="8991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7" name="Picture 1">
              <a:extLst>
                <a:ext uri="{FF2B5EF4-FFF2-40B4-BE49-F238E27FC236}">
                  <a16:creationId xmlns:a16="http://schemas.microsoft.com/office/drawing/2014/main" id="{A0CE1A80-05E9-23BE-C9A2-19E40C9B4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446" t="25000" r="15446" b="53125"/>
            <a:stretch>
              <a:fillRect/>
            </a:stretch>
          </p:blipFill>
          <p:spPr bwMode="auto">
            <a:xfrm>
              <a:off x="76201" y="3200400"/>
              <a:ext cx="8991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4">
              <a:extLst>
                <a:ext uri="{FF2B5EF4-FFF2-40B4-BE49-F238E27FC236}">
                  <a16:creationId xmlns:a16="http://schemas.microsoft.com/office/drawing/2014/main" id="{CB21BB20-8FEB-36C2-8830-85A0580AE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446" t="64584" r="15446" b="13541"/>
            <a:stretch>
              <a:fillRect/>
            </a:stretch>
          </p:blipFill>
          <p:spPr bwMode="auto">
            <a:xfrm>
              <a:off x="76201" y="4800600"/>
              <a:ext cx="8991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Rectangle 32">
            <a:extLst>
              <a:ext uri="{FF2B5EF4-FFF2-40B4-BE49-F238E27FC236}">
                <a16:creationId xmlns:a16="http://schemas.microsoft.com/office/drawing/2014/main" id="{CF237A3E-5566-E720-A767-FC39F43EDA19}"/>
              </a:ext>
            </a:extLst>
          </p:cNvPr>
          <p:cNvSpPr>
            <a:spLocks noChangeArrowheads="1"/>
          </p:cNvSpPr>
          <p:nvPr/>
        </p:nvSpPr>
        <p:spPr bwMode="auto">
          <a:xfrm>
            <a:off x="838200" y="152400"/>
            <a:ext cx="6182072" cy="416204"/>
          </a:xfrm>
          <a:prstGeom prst="rect">
            <a:avLst/>
          </a:prstGeom>
          <a:noFill/>
          <a:ln w="9525">
            <a:noFill/>
            <a:miter lim="800000"/>
            <a:headEnd/>
            <a:tailEnd/>
          </a:ln>
          <a:effectLst/>
        </p:spPr>
        <p:txBody>
          <a:bodyPr wrap="square">
            <a:spAutoFit/>
          </a:bodyPr>
          <a:lstStyle/>
          <a:p>
            <a:pPr>
              <a:lnSpc>
                <a:spcPct val="115000"/>
              </a:lnSpc>
              <a:defRPr/>
            </a:pPr>
            <a:r>
              <a:rPr lang="en-ID" sz="2000" dirty="0">
                <a:latin typeface="Arial" panose="020B0604020202020204" pitchFamily="34" charset="0"/>
                <a:cs typeface="Arial" panose="020B0604020202020204" pitchFamily="34" charset="0"/>
              </a:rPr>
              <a:t>Mould &amp; Dies Processing</a:t>
            </a: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DA375C-AB86-B6E8-49C6-8FEF6A567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792"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5DD7400-9D80-816D-DB0A-A77E5D7C7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749" y="108202"/>
            <a:ext cx="1371601" cy="53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ounded Rectangle 25">
            <a:extLst>
              <a:ext uri="{FF2B5EF4-FFF2-40B4-BE49-F238E27FC236}">
                <a16:creationId xmlns:a16="http://schemas.microsoft.com/office/drawing/2014/main" id="{729AFA10-889C-8A8B-EC28-61350F1272BA}"/>
              </a:ext>
            </a:extLst>
          </p:cNvPr>
          <p:cNvSpPr>
            <a:spLocks noChangeArrowheads="1"/>
          </p:cNvSpPr>
          <p:nvPr/>
        </p:nvSpPr>
        <p:spPr bwMode="auto">
          <a:xfrm>
            <a:off x="304800" y="4786313"/>
            <a:ext cx="3048000" cy="1371600"/>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defTabSz="914400">
              <a:spcBef>
                <a:spcPct val="0"/>
              </a:spcBef>
              <a:buClrTx/>
              <a:buSzTx/>
              <a:buFontTx/>
              <a:buNone/>
            </a:pPr>
            <a:endParaRPr lang="en-US" altLang="en-US" sz="2200">
              <a:solidFill>
                <a:schemeClr val="tx1"/>
              </a:solidFill>
              <a:latin typeface="Swis721 BT" panose="020B0504020202020204" pitchFamily="34" charset="0"/>
            </a:endParaRPr>
          </a:p>
        </p:txBody>
      </p:sp>
      <p:sp>
        <p:nvSpPr>
          <p:cNvPr id="14339" name="Rounded Rectangle 23">
            <a:extLst>
              <a:ext uri="{FF2B5EF4-FFF2-40B4-BE49-F238E27FC236}">
                <a16:creationId xmlns:a16="http://schemas.microsoft.com/office/drawing/2014/main" id="{54F72010-4AF0-6848-F387-B1AE89D40F0F}"/>
              </a:ext>
            </a:extLst>
          </p:cNvPr>
          <p:cNvSpPr>
            <a:spLocks noChangeArrowheads="1"/>
          </p:cNvSpPr>
          <p:nvPr/>
        </p:nvSpPr>
        <p:spPr bwMode="auto">
          <a:xfrm>
            <a:off x="3581400" y="4838700"/>
            <a:ext cx="5181600" cy="1447800"/>
          </a:xfrm>
          <a:prstGeom prst="roundRect">
            <a:avLst>
              <a:gd name="adj" fmla="val 16667"/>
            </a:avLst>
          </a:prstGeom>
          <a:noFill/>
          <a:ln w="9525" algn="ctr">
            <a:no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defTabSz="914400">
              <a:spcBef>
                <a:spcPct val="0"/>
              </a:spcBef>
              <a:buClrTx/>
              <a:buSzTx/>
              <a:buFontTx/>
              <a:buNone/>
            </a:pPr>
            <a:endParaRPr lang="en-US" altLang="en-US" sz="2200">
              <a:solidFill>
                <a:schemeClr val="tx1"/>
              </a:solidFill>
              <a:latin typeface="Swis721 BT" panose="020B0504020202020204" pitchFamily="34" charset="0"/>
            </a:endParaRPr>
          </a:p>
        </p:txBody>
      </p:sp>
      <p:pic>
        <p:nvPicPr>
          <p:cNvPr id="11" name="Picture 10" descr="Peta.jpg">
            <a:extLst>
              <a:ext uri="{FF2B5EF4-FFF2-40B4-BE49-F238E27FC236}">
                <a16:creationId xmlns:a16="http://schemas.microsoft.com/office/drawing/2014/main" id="{A6A1F5EE-B49C-2E94-2F9A-1D137141BCE8}"/>
              </a:ext>
            </a:extLst>
          </p:cNvPr>
          <p:cNvPicPr>
            <a:picLocks noChangeAspect="1"/>
          </p:cNvPicPr>
          <p:nvPr/>
        </p:nvPicPr>
        <p:blipFill>
          <a:blip r:embed="rId2"/>
          <a:stretch>
            <a:fillRect/>
          </a:stretch>
        </p:blipFill>
        <p:spPr>
          <a:xfrm>
            <a:off x="2286000" y="1059925"/>
            <a:ext cx="3366120" cy="1288955"/>
          </a:xfrm>
          <a:prstGeom prst="rect">
            <a:avLst/>
          </a:prstGeom>
          <a:ln>
            <a:noFill/>
          </a:ln>
          <a:effectLst>
            <a:softEdge rad="112500"/>
          </a:effectLst>
        </p:spPr>
      </p:pic>
      <p:sp>
        <p:nvSpPr>
          <p:cNvPr id="14341" name="Text Box 3">
            <a:extLst>
              <a:ext uri="{FF2B5EF4-FFF2-40B4-BE49-F238E27FC236}">
                <a16:creationId xmlns:a16="http://schemas.microsoft.com/office/drawing/2014/main" id="{96565378-90A0-992B-E585-FC937F23BF1D}"/>
              </a:ext>
            </a:extLst>
          </p:cNvPr>
          <p:cNvSpPr txBox="1">
            <a:spLocks noChangeArrowheads="1"/>
          </p:cNvSpPr>
          <p:nvPr/>
        </p:nvSpPr>
        <p:spPr bwMode="auto">
          <a:xfrm>
            <a:off x="879475" y="222728"/>
            <a:ext cx="1835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2400" dirty="0">
                <a:solidFill>
                  <a:schemeClr val="tx1"/>
                </a:solidFill>
                <a:latin typeface="Arial" panose="020B0604020202020204" pitchFamily="34" charset="0"/>
                <a:cs typeface="Arial" panose="020B0604020202020204" pitchFamily="34" charset="0"/>
              </a:rPr>
              <a:t>Introduction</a:t>
            </a:r>
          </a:p>
        </p:txBody>
      </p:sp>
      <p:pic>
        <p:nvPicPr>
          <p:cNvPr id="8202" name="Picture 2" descr="campus2">
            <a:extLst>
              <a:ext uri="{FF2B5EF4-FFF2-40B4-BE49-F238E27FC236}">
                <a16:creationId xmlns:a16="http://schemas.microsoft.com/office/drawing/2014/main" id="{5E05C16A-2041-D14A-5476-58D95097D7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3996097" y="2996754"/>
            <a:ext cx="2734219" cy="1800793"/>
          </a:xfrm>
          <a:prstGeom prst="rect">
            <a:avLst/>
          </a:prstGeom>
          <a:ln>
            <a:noFill/>
          </a:ln>
          <a:effectLst/>
        </p:spPr>
      </p:pic>
      <p:sp>
        <p:nvSpPr>
          <p:cNvPr id="14350" name="Rectangle 5">
            <a:extLst>
              <a:ext uri="{FF2B5EF4-FFF2-40B4-BE49-F238E27FC236}">
                <a16:creationId xmlns:a16="http://schemas.microsoft.com/office/drawing/2014/main" id="{5E0D50C4-1092-BD07-2E85-C46F91528AE2}"/>
              </a:ext>
            </a:extLst>
          </p:cNvPr>
          <p:cNvSpPr>
            <a:spLocks noChangeArrowheads="1"/>
          </p:cNvSpPr>
          <p:nvPr/>
        </p:nvSpPr>
        <p:spPr bwMode="auto">
          <a:xfrm>
            <a:off x="141809" y="4801319"/>
            <a:ext cx="3395140" cy="12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marL="0" indent="0">
              <a:spcBef>
                <a:spcPct val="20000"/>
              </a:spcBef>
              <a:buClr>
                <a:schemeClr val="bg2"/>
              </a:buClr>
              <a:buSzPct val="75000"/>
              <a:buNone/>
            </a:pPr>
            <a:endParaRPr lang="en-US" altLang="en-US" sz="1200" b="1" dirty="0">
              <a:solidFill>
                <a:schemeClr val="accent1">
                  <a:lumMod val="50000"/>
                </a:schemeClr>
              </a:solidFill>
              <a:latin typeface="Calibri" panose="020F0502020204030204" pitchFamily="34" charset="0"/>
              <a:cs typeface="Calibri" panose="020F0502020204030204" pitchFamily="34" charset="0"/>
            </a:endParaRPr>
          </a:p>
          <a:p>
            <a:pPr marL="0" indent="0">
              <a:spcBef>
                <a:spcPct val="20000"/>
              </a:spcBef>
              <a:buClr>
                <a:schemeClr val="bg2"/>
              </a:buClr>
              <a:buSzPct val="75000"/>
              <a:buNone/>
            </a:pPr>
            <a:r>
              <a:rPr lang="en-US" altLang="en-US" sz="1200" dirty="0">
                <a:solidFill>
                  <a:schemeClr val="accent1">
                    <a:lumMod val="50000"/>
                  </a:schemeClr>
                </a:solidFill>
                <a:latin typeface="Calibri" panose="020F0502020204030204" pitchFamily="34" charset="0"/>
                <a:cs typeface="Calibri" panose="020F0502020204030204" pitchFamily="34" charset="0"/>
              </a:rPr>
              <a:t>ATMI </a:t>
            </a:r>
            <a:r>
              <a:rPr lang="en-US" altLang="en-US" sz="1200" dirty="0" err="1">
                <a:solidFill>
                  <a:schemeClr val="accent1">
                    <a:lumMod val="50000"/>
                  </a:schemeClr>
                </a:solidFill>
                <a:latin typeface="Calibri" panose="020F0502020204030204" pitchFamily="34" charset="0"/>
                <a:cs typeface="Calibri" panose="020F0502020204030204" pitchFamily="34" charset="0"/>
              </a:rPr>
              <a:t>Cikarang</a:t>
            </a:r>
            <a:r>
              <a:rPr lang="en-US" altLang="en-US" sz="1200" dirty="0">
                <a:solidFill>
                  <a:schemeClr val="accent1">
                    <a:lumMod val="50000"/>
                  </a:schemeClr>
                </a:solidFill>
                <a:latin typeface="Calibri" panose="020F0502020204030204" pitchFamily="34" charset="0"/>
                <a:cs typeface="Calibri" panose="020F0502020204030204" pitchFamily="34" charset="0"/>
              </a:rPr>
              <a:t>, start 2003 – Manufacturing &amp; Mechatronic – 250 Students</a:t>
            </a:r>
          </a:p>
          <a:p>
            <a:pPr marL="0" indent="0">
              <a:spcBef>
                <a:spcPct val="20000"/>
              </a:spcBef>
              <a:buClr>
                <a:schemeClr val="bg2"/>
              </a:buClr>
              <a:buSzPct val="75000"/>
              <a:buNone/>
            </a:pPr>
            <a:r>
              <a:rPr lang="en-US" altLang="en-US" sz="1200" dirty="0">
                <a:solidFill>
                  <a:schemeClr val="accent1">
                    <a:lumMod val="50000"/>
                  </a:schemeClr>
                </a:solidFill>
                <a:latin typeface="Calibri" panose="020F0502020204030204" pitchFamily="34" charset="0"/>
                <a:cs typeface="Calibri" panose="020F0502020204030204" pitchFamily="34" charset="0"/>
              </a:rPr>
              <a:t>PT ATMI </a:t>
            </a:r>
            <a:r>
              <a:rPr lang="en-US" altLang="en-US" sz="1200" dirty="0" err="1">
                <a:solidFill>
                  <a:schemeClr val="accent1">
                    <a:lumMod val="50000"/>
                  </a:schemeClr>
                </a:solidFill>
                <a:latin typeface="Calibri" panose="020F0502020204030204" pitchFamily="34" charset="0"/>
                <a:cs typeface="Calibri" panose="020F0502020204030204" pitchFamily="34" charset="0"/>
              </a:rPr>
              <a:t>Cikarang</a:t>
            </a:r>
            <a:r>
              <a:rPr lang="en-US" altLang="en-US" sz="1200" dirty="0">
                <a:solidFill>
                  <a:schemeClr val="accent1">
                    <a:lumMod val="50000"/>
                  </a:schemeClr>
                </a:solidFill>
                <a:latin typeface="Calibri" panose="020F0502020204030204" pitchFamily="34" charset="0"/>
                <a:cs typeface="Calibri" panose="020F0502020204030204" pitchFamily="34" charset="0"/>
              </a:rPr>
              <a:t> – Production, Mold &amp; Dies, Stamping, SPM</a:t>
            </a:r>
          </a:p>
          <a:p>
            <a:pPr marL="0" indent="0">
              <a:spcBef>
                <a:spcPct val="20000"/>
              </a:spcBef>
              <a:buClr>
                <a:schemeClr val="bg2"/>
              </a:buClr>
              <a:buSzPct val="75000"/>
              <a:buNone/>
            </a:pPr>
            <a:endParaRPr lang="en-US" altLang="en-US" sz="1200" dirty="0">
              <a:solidFill>
                <a:schemeClr val="accent1">
                  <a:lumMod val="50000"/>
                </a:schemeClr>
              </a:solidFill>
              <a:latin typeface="Calibri" panose="020F0502020204030204" pitchFamily="34" charset="0"/>
              <a:cs typeface="Calibri" panose="020F0502020204030204" pitchFamily="34" charset="0"/>
            </a:endParaRPr>
          </a:p>
        </p:txBody>
      </p:sp>
      <p:sp>
        <p:nvSpPr>
          <p:cNvPr id="14352" name="TextBox 11">
            <a:extLst>
              <a:ext uri="{FF2B5EF4-FFF2-40B4-BE49-F238E27FC236}">
                <a16:creationId xmlns:a16="http://schemas.microsoft.com/office/drawing/2014/main" id="{9EE70ECC-772A-0990-F092-639730A2854C}"/>
              </a:ext>
            </a:extLst>
          </p:cNvPr>
          <p:cNvSpPr txBox="1">
            <a:spLocks noChangeArrowheads="1"/>
          </p:cNvSpPr>
          <p:nvPr/>
        </p:nvSpPr>
        <p:spPr bwMode="auto">
          <a:xfrm>
            <a:off x="2870423" y="172596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1200">
                <a:solidFill>
                  <a:schemeClr val="tx1"/>
                </a:solidFill>
                <a:latin typeface="Swis721 BT" panose="020B0504020202020204" pitchFamily="34" charset="0"/>
              </a:rPr>
              <a:t>jakarta</a:t>
            </a:r>
          </a:p>
        </p:txBody>
      </p:sp>
      <p:sp>
        <p:nvSpPr>
          <p:cNvPr id="14353" name="Oval 12">
            <a:extLst>
              <a:ext uri="{FF2B5EF4-FFF2-40B4-BE49-F238E27FC236}">
                <a16:creationId xmlns:a16="http://schemas.microsoft.com/office/drawing/2014/main" id="{F8949FFA-8377-BA77-FA39-1FA71F270856}"/>
              </a:ext>
            </a:extLst>
          </p:cNvPr>
          <p:cNvSpPr>
            <a:spLocks noChangeArrowheads="1"/>
          </p:cNvSpPr>
          <p:nvPr/>
        </p:nvSpPr>
        <p:spPr bwMode="auto">
          <a:xfrm>
            <a:off x="3099023" y="1954560"/>
            <a:ext cx="76200" cy="762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defTabSz="914400">
              <a:spcBef>
                <a:spcPct val="0"/>
              </a:spcBef>
              <a:buClrTx/>
              <a:buSzTx/>
              <a:buFontTx/>
              <a:buNone/>
            </a:pPr>
            <a:endParaRPr lang="en-US" altLang="en-US" sz="2200">
              <a:solidFill>
                <a:schemeClr val="tx1"/>
              </a:solidFill>
              <a:latin typeface="Swis721 BT" panose="020B0504020202020204" pitchFamily="34" charset="0"/>
            </a:endParaRPr>
          </a:p>
        </p:txBody>
      </p:sp>
      <p:sp>
        <p:nvSpPr>
          <p:cNvPr id="14355" name="Oval 16">
            <a:extLst>
              <a:ext uri="{FF2B5EF4-FFF2-40B4-BE49-F238E27FC236}">
                <a16:creationId xmlns:a16="http://schemas.microsoft.com/office/drawing/2014/main" id="{899BBD63-C9E2-91FA-EFD6-B9EC1F7CDA7D}"/>
              </a:ext>
            </a:extLst>
          </p:cNvPr>
          <p:cNvSpPr>
            <a:spLocks noChangeArrowheads="1"/>
          </p:cNvSpPr>
          <p:nvPr/>
        </p:nvSpPr>
        <p:spPr bwMode="auto">
          <a:xfrm>
            <a:off x="3456211" y="2072035"/>
            <a:ext cx="76200" cy="762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defTabSz="914400">
              <a:spcBef>
                <a:spcPct val="0"/>
              </a:spcBef>
              <a:buClrTx/>
              <a:buSzTx/>
              <a:buFontTx/>
              <a:buNone/>
            </a:pPr>
            <a:endParaRPr lang="en-US" altLang="en-US" sz="2200">
              <a:solidFill>
                <a:schemeClr val="tx1"/>
              </a:solidFill>
              <a:latin typeface="Swis721 BT" panose="020B0504020202020204" pitchFamily="34" charset="0"/>
            </a:endParaRPr>
          </a:p>
        </p:txBody>
      </p:sp>
      <p:grpSp>
        <p:nvGrpSpPr>
          <p:cNvPr id="14356" name="Group 17">
            <a:extLst>
              <a:ext uri="{FF2B5EF4-FFF2-40B4-BE49-F238E27FC236}">
                <a16:creationId xmlns:a16="http://schemas.microsoft.com/office/drawing/2014/main" id="{3892D8BB-9D63-C0E4-2295-8DAF386D2E94}"/>
              </a:ext>
            </a:extLst>
          </p:cNvPr>
          <p:cNvGrpSpPr>
            <a:grpSpLocks/>
          </p:cNvGrpSpPr>
          <p:nvPr/>
        </p:nvGrpSpPr>
        <p:grpSpPr bwMode="auto">
          <a:xfrm>
            <a:off x="2894236" y="1268760"/>
            <a:ext cx="1042987" cy="276225"/>
            <a:chOff x="6957950" y="1295400"/>
            <a:chExt cx="1043050" cy="276999"/>
          </a:xfrm>
        </p:grpSpPr>
        <p:sp>
          <p:nvSpPr>
            <p:cNvPr id="14363" name="TextBox 18">
              <a:extLst>
                <a:ext uri="{FF2B5EF4-FFF2-40B4-BE49-F238E27FC236}">
                  <a16:creationId xmlns:a16="http://schemas.microsoft.com/office/drawing/2014/main" id="{BF5AD32F-4853-5CF8-94F8-364B5AC41E64}"/>
                </a:ext>
              </a:extLst>
            </p:cNvPr>
            <p:cNvSpPr txBox="1">
              <a:spLocks noChangeArrowheads="1"/>
            </p:cNvSpPr>
            <p:nvPr/>
          </p:nvSpPr>
          <p:spPr bwMode="auto">
            <a:xfrm>
              <a:off x="7010400" y="1295400"/>
              <a:ext cx="990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1200">
                  <a:solidFill>
                    <a:schemeClr val="tx1"/>
                  </a:solidFill>
                  <a:latin typeface="Swis721 BT" panose="020B0504020202020204" pitchFamily="34" charset="0"/>
                </a:rPr>
                <a:t>singapore</a:t>
              </a:r>
            </a:p>
          </p:txBody>
        </p:sp>
        <p:sp>
          <p:nvSpPr>
            <p:cNvPr id="14364" name="Oval 19">
              <a:extLst>
                <a:ext uri="{FF2B5EF4-FFF2-40B4-BE49-F238E27FC236}">
                  <a16:creationId xmlns:a16="http://schemas.microsoft.com/office/drawing/2014/main" id="{4CBEF186-07ED-DB4C-56F8-E2FC0AE8C03C}"/>
                </a:ext>
              </a:extLst>
            </p:cNvPr>
            <p:cNvSpPr>
              <a:spLocks noChangeArrowheads="1"/>
            </p:cNvSpPr>
            <p:nvPr/>
          </p:nvSpPr>
          <p:spPr bwMode="auto">
            <a:xfrm>
              <a:off x="6957950" y="1359725"/>
              <a:ext cx="76200" cy="762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defTabSz="914400">
                <a:spcBef>
                  <a:spcPct val="0"/>
                </a:spcBef>
                <a:buClrTx/>
                <a:buSzTx/>
                <a:buFontTx/>
                <a:buNone/>
              </a:pPr>
              <a:endParaRPr lang="en-US" altLang="en-US" sz="2200">
                <a:solidFill>
                  <a:schemeClr val="tx1"/>
                </a:solidFill>
                <a:latin typeface="Swis721 BT" panose="020B0504020202020204" pitchFamily="34" charset="0"/>
              </a:endParaRPr>
            </a:p>
          </p:txBody>
        </p:sp>
      </p:grpSp>
      <p:sp>
        <p:nvSpPr>
          <p:cNvPr id="14357" name="TextBox 20">
            <a:extLst>
              <a:ext uri="{FF2B5EF4-FFF2-40B4-BE49-F238E27FC236}">
                <a16:creationId xmlns:a16="http://schemas.microsoft.com/office/drawing/2014/main" id="{7E1BCAA2-4E7F-2F78-EECD-A541C3F1E42B}"/>
              </a:ext>
            </a:extLst>
          </p:cNvPr>
          <p:cNvSpPr txBox="1">
            <a:spLocks noChangeArrowheads="1"/>
          </p:cNvSpPr>
          <p:nvPr/>
        </p:nvSpPr>
        <p:spPr bwMode="auto">
          <a:xfrm>
            <a:off x="2195736" y="1935510"/>
            <a:ext cx="9906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r" eaLnBrk="1" hangingPunct="1">
              <a:spcBef>
                <a:spcPct val="0"/>
              </a:spcBef>
              <a:buClrTx/>
              <a:buSzTx/>
              <a:buFontTx/>
              <a:buNone/>
            </a:pPr>
            <a:r>
              <a:rPr lang="en-US" altLang="en-US" sz="1200">
                <a:solidFill>
                  <a:schemeClr val="tx1"/>
                </a:solidFill>
                <a:latin typeface="Swis721 BT" panose="020B0504020202020204" pitchFamily="34" charset="0"/>
              </a:rPr>
              <a:t>cikarang</a:t>
            </a:r>
          </a:p>
        </p:txBody>
      </p:sp>
      <p:sp>
        <p:nvSpPr>
          <p:cNvPr id="14358" name="Oval 21">
            <a:extLst>
              <a:ext uri="{FF2B5EF4-FFF2-40B4-BE49-F238E27FC236}">
                <a16:creationId xmlns:a16="http://schemas.microsoft.com/office/drawing/2014/main" id="{0B00826D-A3DF-E56A-6D93-1F36254C238C}"/>
              </a:ext>
            </a:extLst>
          </p:cNvPr>
          <p:cNvSpPr>
            <a:spLocks noChangeArrowheads="1"/>
          </p:cNvSpPr>
          <p:nvPr/>
        </p:nvSpPr>
        <p:spPr bwMode="auto">
          <a:xfrm>
            <a:off x="3179986" y="2006947"/>
            <a:ext cx="76200" cy="762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defTabSz="914400">
              <a:spcBef>
                <a:spcPct val="0"/>
              </a:spcBef>
              <a:buClrTx/>
              <a:buSzTx/>
              <a:buFontTx/>
              <a:buNone/>
            </a:pPr>
            <a:endParaRPr lang="en-US" altLang="en-US" sz="2200">
              <a:solidFill>
                <a:schemeClr val="tx1"/>
              </a:solidFill>
              <a:latin typeface="Swis721 BT" panose="020B0504020202020204" pitchFamily="34" charset="0"/>
            </a:endParaRPr>
          </a:p>
        </p:txBody>
      </p:sp>
      <p:sp>
        <p:nvSpPr>
          <p:cNvPr id="14359" name="Rectangle 5">
            <a:extLst>
              <a:ext uri="{FF2B5EF4-FFF2-40B4-BE49-F238E27FC236}">
                <a16:creationId xmlns:a16="http://schemas.microsoft.com/office/drawing/2014/main" id="{94773A7A-B35C-AD3D-753C-5BDC4A9A5407}"/>
              </a:ext>
            </a:extLst>
          </p:cNvPr>
          <p:cNvSpPr>
            <a:spLocks noChangeArrowheads="1"/>
          </p:cNvSpPr>
          <p:nvPr/>
        </p:nvSpPr>
        <p:spPr bwMode="auto">
          <a:xfrm>
            <a:off x="3873623" y="5027489"/>
            <a:ext cx="5128568" cy="9937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marL="0" indent="0" eaLnBrk="1" hangingPunct="1">
              <a:spcBef>
                <a:spcPct val="20000"/>
              </a:spcBef>
              <a:buClr>
                <a:schemeClr val="bg2"/>
              </a:buClr>
              <a:buSzPct val="75000"/>
              <a:buNone/>
            </a:pPr>
            <a:r>
              <a:rPr lang="en-US" altLang="en-US" sz="1200" dirty="0" err="1">
                <a:solidFill>
                  <a:schemeClr val="accent1">
                    <a:lumMod val="50000"/>
                  </a:schemeClr>
                </a:solidFill>
                <a:latin typeface="Calibri" panose="020F0502020204030204" pitchFamily="34" charset="0"/>
                <a:cs typeface="Calibri" panose="020F0502020204030204" pitchFamily="34" charset="0"/>
              </a:rPr>
              <a:t>Politeknik</a:t>
            </a:r>
            <a:r>
              <a:rPr lang="en-US" altLang="en-US" sz="1200" dirty="0">
                <a:solidFill>
                  <a:schemeClr val="accent1">
                    <a:lumMod val="50000"/>
                  </a:schemeClr>
                </a:solidFill>
                <a:latin typeface="Calibri" panose="020F0502020204030204" pitchFamily="34" charset="0"/>
                <a:cs typeface="Calibri" panose="020F0502020204030204" pitchFamily="34" charset="0"/>
              </a:rPr>
              <a:t> ATMI Surakarta, Start 1968 – Manufacturing, Design &amp; Mechatronic – 540 Students</a:t>
            </a:r>
          </a:p>
          <a:p>
            <a:pPr marL="0" indent="0" eaLnBrk="1" hangingPunct="1">
              <a:spcBef>
                <a:spcPct val="20000"/>
              </a:spcBef>
              <a:buClr>
                <a:schemeClr val="bg2"/>
              </a:buClr>
              <a:buSzPct val="75000"/>
              <a:buNone/>
            </a:pPr>
            <a:r>
              <a:rPr lang="en-US" altLang="en-US" sz="1200" dirty="0">
                <a:solidFill>
                  <a:schemeClr val="accent1">
                    <a:lumMod val="50000"/>
                  </a:schemeClr>
                </a:solidFill>
                <a:latin typeface="Calibri" panose="020F0502020204030204" pitchFamily="34" charset="0"/>
                <a:cs typeface="Calibri" panose="020F0502020204030204" pitchFamily="34" charset="0"/>
              </a:rPr>
              <a:t>SMK Mikael (Vocational High School) – 480 Students</a:t>
            </a:r>
          </a:p>
          <a:p>
            <a:pPr marL="0" indent="0" eaLnBrk="1" hangingPunct="1">
              <a:spcBef>
                <a:spcPct val="20000"/>
              </a:spcBef>
              <a:buClr>
                <a:schemeClr val="bg2"/>
              </a:buClr>
              <a:buSzPct val="75000"/>
              <a:buNone/>
            </a:pPr>
            <a:r>
              <a:rPr lang="en-US" altLang="en-US" sz="1200" dirty="0">
                <a:solidFill>
                  <a:schemeClr val="accent1">
                    <a:lumMod val="50000"/>
                  </a:schemeClr>
                </a:solidFill>
                <a:latin typeface="Calibri" panose="020F0502020204030204" pitchFamily="34" charset="0"/>
                <a:cs typeface="Calibri" panose="020F0502020204030204" pitchFamily="34" charset="0"/>
              </a:rPr>
              <a:t>PT ATMI Solo – Sheet Metal, SPM, Mold and Dies, Plastic, Mechatronic</a:t>
            </a:r>
          </a:p>
          <a:p>
            <a:pPr marL="0" indent="0" eaLnBrk="1" hangingPunct="1">
              <a:spcBef>
                <a:spcPct val="20000"/>
              </a:spcBef>
              <a:buClr>
                <a:schemeClr val="bg2"/>
              </a:buClr>
              <a:buSzPct val="75000"/>
              <a:buNone/>
            </a:pPr>
            <a:endParaRPr lang="en-US" altLang="en-US" sz="1200" dirty="0">
              <a:solidFill>
                <a:schemeClr val="accent1">
                  <a:lumMod val="50000"/>
                </a:schemeClr>
              </a:solidFill>
              <a:latin typeface="Calibri" panose="020F0502020204030204" pitchFamily="34" charset="0"/>
              <a:cs typeface="Calibri" panose="020F0502020204030204" pitchFamily="34" charset="0"/>
            </a:endParaRPr>
          </a:p>
        </p:txBody>
      </p:sp>
      <p:sp>
        <p:nvSpPr>
          <p:cNvPr id="25" name="Rounded Rectangle 4">
            <a:extLst>
              <a:ext uri="{FF2B5EF4-FFF2-40B4-BE49-F238E27FC236}">
                <a16:creationId xmlns:a16="http://schemas.microsoft.com/office/drawing/2014/main" id="{83BC1C64-F583-7C80-1AB0-22FEAE3EE75A}"/>
              </a:ext>
            </a:extLst>
          </p:cNvPr>
          <p:cNvSpPr/>
          <p:nvPr/>
        </p:nvSpPr>
        <p:spPr bwMode="auto">
          <a:xfrm>
            <a:off x="76200" y="6181725"/>
            <a:ext cx="8904288" cy="60007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83820" tIns="83820" rIns="83820" bIns="83820" spcCol="1270" anchor="ctr"/>
          <a:lstStyle/>
          <a:p>
            <a:pPr marL="342900" indent="-342900" eaLnBrk="1" fontAlgn="auto" hangingPunct="1">
              <a:spcBef>
                <a:spcPct val="20000"/>
              </a:spcBef>
              <a:spcAft>
                <a:spcPts val="0"/>
              </a:spcAft>
              <a:buClr>
                <a:srgbClr val="0000FF"/>
              </a:buClr>
              <a:buSzPct val="75000"/>
              <a:buFont typeface="Arial" pitchFamily="34" charset="0"/>
              <a:buChar char="►"/>
              <a:defRPr/>
            </a:pPr>
            <a:r>
              <a:rPr lang="en-US" sz="1600" b="1" dirty="0">
                <a:solidFill>
                  <a:schemeClr val="accent2">
                    <a:lumMod val="50000"/>
                  </a:schemeClr>
                </a:solidFill>
                <a:latin typeface="Swis721 BT" pitchFamily="34" charset="0"/>
                <a:cs typeface="Arial" charset="0"/>
              </a:rPr>
              <a:t>ATMI is a success model of vocational education in Indonesia using Production Based Education and Training approach (Dual System – acc to Germany / Swiss)</a:t>
            </a:r>
          </a:p>
        </p:txBody>
      </p:sp>
      <p:pic>
        <p:nvPicPr>
          <p:cNvPr id="14361" name="Picture 4">
            <a:extLst>
              <a:ext uri="{FF2B5EF4-FFF2-40B4-BE49-F238E27FC236}">
                <a16:creationId xmlns:a16="http://schemas.microsoft.com/office/drawing/2014/main" id="{A6A8574D-5777-2FDD-C470-A5DA00066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4776" y="157138"/>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2" name="Picture 5">
            <a:extLst>
              <a:ext uri="{FF2B5EF4-FFF2-40B4-BE49-F238E27FC236}">
                <a16:creationId xmlns:a16="http://schemas.microsoft.com/office/drawing/2014/main" id="{7C9FA424-16EE-7B02-9481-07C368803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026" y="117450"/>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5D5DD48A-9AE8-8052-3F51-2BA414A77EEB}"/>
              </a:ext>
            </a:extLst>
          </p:cNvPr>
          <p:cNvSpPr txBox="1"/>
          <p:nvPr/>
        </p:nvSpPr>
        <p:spPr>
          <a:xfrm>
            <a:off x="120650" y="2246251"/>
            <a:ext cx="3416299"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eaLnBrk="1" fontAlgn="auto" hangingPunct="1">
              <a:spcBef>
                <a:spcPts val="600"/>
              </a:spcBef>
              <a:spcAft>
                <a:spcPts val="0"/>
              </a:spcAft>
              <a:defRPr/>
            </a:pPr>
            <a:r>
              <a:rPr lang="de-CH" sz="1400" b="1" dirty="0">
                <a:solidFill>
                  <a:schemeClr val="accent1">
                    <a:lumMod val="50000"/>
                  </a:schemeClr>
                </a:solidFill>
                <a:latin typeface="Swis721 BT" pitchFamily="34" charset="0"/>
                <a:ea typeface="Verdana" pitchFamily="34" charset="0"/>
                <a:cs typeface="Verdana" pitchFamily="34" charset="0"/>
              </a:rPr>
              <a:t>ATMI Cikarang</a:t>
            </a:r>
          </a:p>
          <a:p>
            <a:pPr eaLnBrk="1" fontAlgn="auto" hangingPunct="1">
              <a:spcBef>
                <a:spcPts val="0"/>
              </a:spcBef>
              <a:spcAft>
                <a:spcPts val="0"/>
              </a:spcAft>
              <a:defRPr/>
            </a:pPr>
            <a:r>
              <a:rPr lang="de-CH" sz="1400" b="1" dirty="0">
                <a:solidFill>
                  <a:schemeClr val="accent1">
                    <a:lumMod val="50000"/>
                  </a:schemeClr>
                </a:solidFill>
                <a:latin typeface="Swis721 BT" pitchFamily="34" charset="0"/>
                <a:ea typeface="Verdana" pitchFamily="34" charset="0"/>
                <a:cs typeface="Verdana" pitchFamily="34" charset="0"/>
              </a:rPr>
              <a:t>44.000 m2 </a:t>
            </a:r>
            <a:r>
              <a:rPr lang="de-CH" sz="1400" dirty="0">
                <a:solidFill>
                  <a:schemeClr val="accent1">
                    <a:lumMod val="50000"/>
                  </a:schemeClr>
                </a:solidFill>
                <a:latin typeface="Swis721 BT" pitchFamily="34" charset="0"/>
                <a:ea typeface="Verdana" pitchFamily="34" charset="0"/>
                <a:cs typeface="Verdana" pitchFamily="34" charset="0"/>
              </a:rPr>
              <a:t>(Start 2003)</a:t>
            </a:r>
          </a:p>
          <a:p>
            <a:pPr eaLnBrk="1" fontAlgn="auto" hangingPunct="1">
              <a:spcBef>
                <a:spcPts val="0"/>
              </a:spcBef>
              <a:spcAft>
                <a:spcPts val="0"/>
              </a:spcAft>
              <a:defRPr/>
            </a:pPr>
            <a:r>
              <a:rPr lang="id-ID" sz="1200" i="1" dirty="0">
                <a:solidFill>
                  <a:schemeClr val="accent1">
                    <a:lumMod val="50000"/>
                  </a:schemeClr>
                </a:solidFill>
                <a:latin typeface="Swis721 BT" pitchFamily="34" charset="0"/>
              </a:rPr>
              <a:t>2nd</a:t>
            </a:r>
            <a:r>
              <a:rPr lang="de-CH" sz="1200" i="1" dirty="0">
                <a:solidFill>
                  <a:schemeClr val="accent1">
                    <a:lumMod val="50000"/>
                  </a:schemeClr>
                </a:solidFill>
                <a:latin typeface="Swis721 BT" pitchFamily="34" charset="0"/>
              </a:rPr>
              <a:t> </a:t>
            </a:r>
            <a:r>
              <a:rPr lang="id-ID" sz="1200" i="1" dirty="0">
                <a:solidFill>
                  <a:schemeClr val="accent1">
                    <a:lumMod val="50000"/>
                  </a:schemeClr>
                </a:solidFill>
                <a:latin typeface="Swis721 BT" pitchFamily="34" charset="0"/>
              </a:rPr>
              <a:t>Location</a:t>
            </a:r>
            <a:r>
              <a:rPr lang="de-CH" sz="1200" i="1" dirty="0">
                <a:solidFill>
                  <a:schemeClr val="accent1">
                    <a:lumMod val="50000"/>
                  </a:schemeClr>
                </a:solidFill>
                <a:latin typeface="Swis721 BT" pitchFamily="34" charset="0"/>
              </a:rPr>
              <a:t>: </a:t>
            </a:r>
            <a:r>
              <a:rPr lang="de-CH" sz="1200" dirty="0">
                <a:solidFill>
                  <a:schemeClr val="accent1">
                    <a:lumMod val="50000"/>
                  </a:schemeClr>
                </a:solidFill>
                <a:latin typeface="Swis721 BT" pitchFamily="34" charset="0"/>
              </a:rPr>
              <a:t>West Java </a:t>
            </a:r>
            <a:endParaRPr lang="id-ID" sz="1200" b="1" dirty="0">
              <a:solidFill>
                <a:schemeClr val="accent1">
                  <a:lumMod val="50000"/>
                </a:schemeClr>
              </a:solidFill>
              <a:latin typeface="Swis721 BT" pitchFamily="34" charset="0"/>
            </a:endParaRPr>
          </a:p>
        </p:txBody>
      </p:sp>
      <p:sp>
        <p:nvSpPr>
          <p:cNvPr id="7" name="TextBox 6">
            <a:extLst>
              <a:ext uri="{FF2B5EF4-FFF2-40B4-BE49-F238E27FC236}">
                <a16:creationId xmlns:a16="http://schemas.microsoft.com/office/drawing/2014/main" id="{6E81E56E-ACE6-9DF3-6847-DB9D9D8E3DE8}"/>
              </a:ext>
            </a:extLst>
          </p:cNvPr>
          <p:cNvSpPr txBox="1"/>
          <p:nvPr/>
        </p:nvSpPr>
        <p:spPr>
          <a:xfrm>
            <a:off x="3996096" y="2237810"/>
            <a:ext cx="4984391"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eaLnBrk="1" fontAlgn="auto" hangingPunct="1">
              <a:spcBef>
                <a:spcPts val="0"/>
              </a:spcBef>
              <a:spcAft>
                <a:spcPts val="0"/>
              </a:spcAft>
              <a:defRPr/>
            </a:pPr>
            <a:r>
              <a:rPr lang="de-CH" sz="1400" b="1" dirty="0">
                <a:solidFill>
                  <a:schemeClr val="accent1">
                    <a:lumMod val="50000"/>
                  </a:schemeClr>
                </a:solidFill>
                <a:latin typeface="Swis721 BT" pitchFamily="34" charset="0"/>
              </a:rPr>
              <a:t>ATMI Surakarta &amp; SMK Mikael</a:t>
            </a:r>
          </a:p>
          <a:p>
            <a:pPr eaLnBrk="1" fontAlgn="auto" hangingPunct="1">
              <a:spcBef>
                <a:spcPts val="0"/>
              </a:spcBef>
              <a:spcAft>
                <a:spcPts val="0"/>
              </a:spcAft>
              <a:defRPr/>
            </a:pPr>
            <a:r>
              <a:rPr lang="de-CH" sz="1400" b="1" dirty="0">
                <a:solidFill>
                  <a:schemeClr val="accent1">
                    <a:lumMod val="50000"/>
                  </a:schemeClr>
                </a:solidFill>
                <a:latin typeface="Swis721 BT" pitchFamily="34" charset="0"/>
              </a:rPr>
              <a:t>31.000 m2 </a:t>
            </a:r>
            <a:r>
              <a:rPr lang="de-CH" sz="1400" dirty="0">
                <a:solidFill>
                  <a:schemeClr val="accent1">
                    <a:lumMod val="50000"/>
                  </a:schemeClr>
                </a:solidFill>
                <a:latin typeface="Swis721 BT" pitchFamily="34" charset="0"/>
              </a:rPr>
              <a:t>(Start 1968)</a:t>
            </a:r>
            <a:r>
              <a:rPr lang="de-CH" sz="1400" b="1" dirty="0">
                <a:solidFill>
                  <a:schemeClr val="accent1">
                    <a:lumMod val="50000"/>
                  </a:schemeClr>
                </a:solidFill>
                <a:latin typeface="Swis721 BT" pitchFamily="34" charset="0"/>
              </a:rPr>
              <a:t>		45.000 m2 </a:t>
            </a:r>
            <a:r>
              <a:rPr lang="de-CH" sz="1400" dirty="0">
                <a:solidFill>
                  <a:schemeClr val="accent1">
                    <a:lumMod val="50000"/>
                  </a:schemeClr>
                </a:solidFill>
                <a:latin typeface="Swis721 BT" pitchFamily="34" charset="0"/>
              </a:rPr>
              <a:t>(Start 2005)</a:t>
            </a:r>
          </a:p>
          <a:p>
            <a:pPr eaLnBrk="1" fontAlgn="auto" hangingPunct="1">
              <a:spcBef>
                <a:spcPts val="0"/>
              </a:spcBef>
              <a:spcAft>
                <a:spcPts val="0"/>
              </a:spcAft>
              <a:defRPr/>
            </a:pPr>
            <a:r>
              <a:rPr lang="id-ID" sz="1200" dirty="0">
                <a:solidFill>
                  <a:schemeClr val="accent1">
                    <a:lumMod val="50000"/>
                  </a:schemeClr>
                </a:solidFill>
                <a:latin typeface="Swis721 BT" pitchFamily="34" charset="0"/>
              </a:rPr>
              <a:t>1st</a:t>
            </a:r>
            <a:r>
              <a:rPr lang="de-CH" sz="1200" dirty="0">
                <a:solidFill>
                  <a:schemeClr val="accent1">
                    <a:lumMod val="50000"/>
                  </a:schemeClr>
                </a:solidFill>
                <a:latin typeface="Swis721 BT" pitchFamily="34" charset="0"/>
              </a:rPr>
              <a:t> Locations, Central Java </a:t>
            </a:r>
            <a:endParaRPr lang="de-CH" sz="1200" b="1" dirty="0">
              <a:solidFill>
                <a:schemeClr val="accent1">
                  <a:lumMod val="50000"/>
                </a:schemeClr>
              </a:solidFill>
              <a:latin typeface="Swis721 BT" pitchFamily="34" charset="0"/>
            </a:endParaRPr>
          </a:p>
        </p:txBody>
      </p:sp>
      <p:cxnSp>
        <p:nvCxnSpPr>
          <p:cNvPr id="13" name="Straight Arrow Connector 12">
            <a:extLst>
              <a:ext uri="{FF2B5EF4-FFF2-40B4-BE49-F238E27FC236}">
                <a16:creationId xmlns:a16="http://schemas.microsoft.com/office/drawing/2014/main" id="{0F8A07B9-33A4-1CF3-4093-2AE0DDFC1275}"/>
              </a:ext>
            </a:extLst>
          </p:cNvPr>
          <p:cNvCxnSpPr>
            <a:cxnSpLocks/>
          </p:cNvCxnSpPr>
          <p:nvPr/>
        </p:nvCxnSpPr>
        <p:spPr>
          <a:xfrm flipH="1" flipV="1">
            <a:off x="3496121" y="2107203"/>
            <a:ext cx="1055687" cy="15757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94DC713E-F8C7-1FBD-AB92-2CF61599B332}"/>
              </a:ext>
            </a:extLst>
          </p:cNvPr>
          <p:cNvCxnSpPr>
            <a:cxnSpLocks/>
          </p:cNvCxnSpPr>
          <p:nvPr/>
        </p:nvCxnSpPr>
        <p:spPr>
          <a:xfrm flipV="1">
            <a:off x="2424156" y="2063488"/>
            <a:ext cx="802482" cy="2699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 name="Picture 2">
            <a:extLst>
              <a:ext uri="{FF2B5EF4-FFF2-40B4-BE49-F238E27FC236}">
                <a16:creationId xmlns:a16="http://schemas.microsoft.com/office/drawing/2014/main" id="{DF4BD5A9-FF86-994B-1270-A81A455302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650" y="3014399"/>
            <a:ext cx="3416299" cy="1748820"/>
          </a:xfrm>
          <a:prstGeom prst="rect">
            <a:avLst/>
          </a:prstGeom>
        </p:spPr>
      </p:pic>
      <p:pic>
        <p:nvPicPr>
          <p:cNvPr id="4" name="Picture 3" descr="DSC_5767.JPG">
            <a:extLst>
              <a:ext uri="{FF2B5EF4-FFF2-40B4-BE49-F238E27FC236}">
                <a16:creationId xmlns:a16="http://schemas.microsoft.com/office/drawing/2014/main" id="{CF7B4688-C77B-4BA0-E6CE-B2AEFB1D2115}"/>
              </a:ext>
            </a:extLst>
          </p:cNvPr>
          <p:cNvPicPr>
            <a:picLocks noChangeAspect="1"/>
          </p:cNvPicPr>
          <p:nvPr/>
        </p:nvPicPr>
        <p:blipFill>
          <a:blip r:embed="rId8" cstate="email"/>
          <a:stretch>
            <a:fillRect/>
          </a:stretch>
        </p:blipFill>
        <p:spPr>
          <a:xfrm>
            <a:off x="6869964" y="2996754"/>
            <a:ext cx="2132228" cy="1784109"/>
          </a:xfrm>
          <a:prstGeom prst="rect">
            <a:avLst/>
          </a:prstGeom>
        </p:spPr>
      </p:pic>
      <p:sp>
        <p:nvSpPr>
          <p:cNvPr id="14354" name="TextBox 15">
            <a:extLst>
              <a:ext uri="{FF2B5EF4-FFF2-40B4-BE49-F238E27FC236}">
                <a16:creationId xmlns:a16="http://schemas.microsoft.com/office/drawing/2014/main" id="{BE6E1621-04FE-1E51-22C0-CB90C9B70520}"/>
              </a:ext>
            </a:extLst>
          </p:cNvPr>
          <p:cNvSpPr txBox="1">
            <a:spLocks noChangeArrowheads="1"/>
          </p:cNvSpPr>
          <p:nvPr/>
        </p:nvSpPr>
        <p:spPr bwMode="auto">
          <a:xfrm>
            <a:off x="3251423" y="2133947"/>
            <a:ext cx="9906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1200" dirty="0" err="1">
                <a:solidFill>
                  <a:schemeClr val="tx1"/>
                </a:solidFill>
                <a:latin typeface="Swis721 BT" panose="020B0504020202020204" pitchFamily="34" charset="0"/>
              </a:rPr>
              <a:t>surakarta</a:t>
            </a:r>
            <a:endParaRPr lang="en-US" altLang="en-US" sz="1200" dirty="0">
              <a:solidFill>
                <a:schemeClr val="tx1"/>
              </a:solidFill>
              <a:latin typeface="Swis721 BT" panose="020B0504020202020204" pitchFamily="34" charset="0"/>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5">
            <a:extLst>
              <a:ext uri="{FF2B5EF4-FFF2-40B4-BE49-F238E27FC236}">
                <a16:creationId xmlns:a16="http://schemas.microsoft.com/office/drawing/2014/main" id="{E0E25734-001C-B7B2-0DA2-582C1545CE65}"/>
              </a:ext>
            </a:extLst>
          </p:cNvPr>
          <p:cNvSpPr txBox="1">
            <a:spLocks noChangeArrowheads="1"/>
          </p:cNvSpPr>
          <p:nvPr/>
        </p:nvSpPr>
        <p:spPr bwMode="auto">
          <a:xfrm>
            <a:off x="1017679" y="260648"/>
            <a:ext cx="3143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id-ID" altLang="en-US" sz="2000" dirty="0">
                <a:solidFill>
                  <a:schemeClr val="tx1"/>
                </a:solidFill>
                <a:latin typeface="Arial" panose="020B0604020202020204" pitchFamily="34" charset="0"/>
                <a:cs typeface="Arial" panose="020B0604020202020204" pitchFamily="34" charset="0"/>
              </a:rPr>
              <a:t>Customize Sheet Metal</a:t>
            </a:r>
            <a:endParaRPr lang="en-US" altLang="en-US" sz="2000" dirty="0">
              <a:solidFill>
                <a:schemeClr val="tx1"/>
              </a:solidFill>
              <a:latin typeface="Arial" panose="020B0604020202020204" pitchFamily="34" charset="0"/>
              <a:cs typeface="Arial" panose="020B0604020202020204" pitchFamily="34" charset="0"/>
            </a:endParaRPr>
          </a:p>
        </p:txBody>
      </p:sp>
      <p:pic>
        <p:nvPicPr>
          <p:cNvPr id="96262" name="Picture 3" descr="C:\Users\indra_w\Google Drive\Marketing Tool\Presentation\ADE\P_20151217_133356.jpg">
            <a:extLst>
              <a:ext uri="{FF2B5EF4-FFF2-40B4-BE49-F238E27FC236}">
                <a16:creationId xmlns:a16="http://schemas.microsoft.com/office/drawing/2014/main" id="{F8276A38-B140-FB23-C95C-2FC52A9888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08" r="14583"/>
          <a:stretch/>
        </p:blipFill>
        <p:spPr bwMode="auto">
          <a:xfrm>
            <a:off x="5241749" y="857804"/>
            <a:ext cx="3902252" cy="277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Picture 4" descr="C:\Users\indra_w\Google Drive\Marketing Tool\Presentation\ADE\P_20160217_161012.jpg">
            <a:extLst>
              <a:ext uri="{FF2B5EF4-FFF2-40B4-BE49-F238E27FC236}">
                <a16:creationId xmlns:a16="http://schemas.microsoft.com/office/drawing/2014/main" id="{8960717E-34D8-7257-159F-C0FDF3293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33086" y="1411998"/>
            <a:ext cx="2795454" cy="164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5" descr="C:\Users\indra_w\Google Drive\Marketing Tool\Presentation\ADE\P1060529.JPG">
            <a:extLst>
              <a:ext uri="{FF2B5EF4-FFF2-40B4-BE49-F238E27FC236}">
                <a16:creationId xmlns:a16="http://schemas.microsoft.com/office/drawing/2014/main" id="{B597E41F-CA65-2942-B66D-B87114CC05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2" y="836712"/>
            <a:ext cx="1644883" cy="279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1EFAF2E-672C-70D9-5ED4-0A016056A2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8792"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7CBAE45-6860-B8E0-9A7A-60951BCD36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1749" y="108202"/>
            <a:ext cx="1371601" cy="53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indra_w\Google Drive\Produk ADE\Mimbar GKA Gloria.jpg">
            <a:extLst>
              <a:ext uri="{FF2B5EF4-FFF2-40B4-BE49-F238E27FC236}">
                <a16:creationId xmlns:a16="http://schemas.microsoft.com/office/drawing/2014/main" id="{A38D9E11-7314-3DBF-7C98-2500EFE526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4774" y="857804"/>
            <a:ext cx="2078250" cy="277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C:\Users\indra_w\Google Drive\Produk ADE\IMG_1094.jpg">
            <a:extLst>
              <a:ext uri="{FF2B5EF4-FFF2-40B4-BE49-F238E27FC236}">
                <a16:creationId xmlns:a16="http://schemas.microsoft.com/office/drawing/2014/main" id="{AEB59884-EB31-8EBD-61E7-F173A4F787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12" y="3664274"/>
            <a:ext cx="4803133" cy="318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C:\Users\indra_w\Google Drive\Produk ADE\IMG_1868.jpg">
            <a:extLst>
              <a:ext uri="{FF2B5EF4-FFF2-40B4-BE49-F238E27FC236}">
                <a16:creationId xmlns:a16="http://schemas.microsoft.com/office/drawing/2014/main" id="{13C7C547-D4F0-E4D3-31FB-D8E2329C5A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2040" y="3664275"/>
            <a:ext cx="4248472" cy="318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a:extLst>
              <a:ext uri="{FF2B5EF4-FFF2-40B4-BE49-F238E27FC236}">
                <a16:creationId xmlns:a16="http://schemas.microsoft.com/office/drawing/2014/main" id="{450EAC17-F5AF-D0CD-03DA-FD9A3924E792}"/>
              </a:ext>
            </a:extLst>
          </p:cNvPr>
          <p:cNvSpPr>
            <a:spLocks noChangeArrowheads="1"/>
          </p:cNvSpPr>
          <p:nvPr/>
        </p:nvSpPr>
        <p:spPr bwMode="auto">
          <a:xfrm>
            <a:off x="961785" y="149543"/>
            <a:ext cx="1859996" cy="41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lnSpc>
                <a:spcPct val="115000"/>
              </a:lnSpc>
              <a:spcBef>
                <a:spcPct val="0"/>
              </a:spcBef>
              <a:buClrTx/>
              <a:buSzTx/>
              <a:buFontTx/>
              <a:buNone/>
            </a:pPr>
            <a:r>
              <a:rPr lang="en-US" altLang="en-US" sz="2000" dirty="0">
                <a:solidFill>
                  <a:schemeClr val="tx1"/>
                </a:solidFill>
                <a:latin typeface="Arial" panose="020B0604020202020204" pitchFamily="34" charset="0"/>
                <a:cs typeface="Arial" panose="020B0604020202020204" pitchFamily="34" charset="0"/>
              </a:rPr>
              <a:t>ATMI Products</a:t>
            </a:r>
          </a:p>
        </p:txBody>
      </p:sp>
      <p:pic>
        <p:nvPicPr>
          <p:cNvPr id="100355" name="Picture 18">
            <a:extLst>
              <a:ext uri="{FF2B5EF4-FFF2-40B4-BE49-F238E27FC236}">
                <a16:creationId xmlns:a16="http://schemas.microsoft.com/office/drawing/2014/main" id="{CA1882E3-FC88-D00F-8C57-94A53245B16C}"/>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741" y="2394367"/>
            <a:ext cx="169545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Text Box 42">
            <a:extLst>
              <a:ext uri="{FF2B5EF4-FFF2-40B4-BE49-F238E27FC236}">
                <a16:creationId xmlns:a16="http://schemas.microsoft.com/office/drawing/2014/main" id="{C576F3C3-0E29-9254-C5C9-FE577D9304FA}"/>
              </a:ext>
            </a:extLst>
          </p:cNvPr>
          <p:cNvSpPr txBox="1">
            <a:spLocks noChangeArrowheads="1"/>
          </p:cNvSpPr>
          <p:nvPr/>
        </p:nvSpPr>
        <p:spPr bwMode="auto">
          <a:xfrm>
            <a:off x="219075" y="1905417"/>
            <a:ext cx="2090738"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Precision Part</a:t>
            </a:r>
          </a:p>
        </p:txBody>
      </p:sp>
      <p:sp>
        <p:nvSpPr>
          <p:cNvPr id="100357" name="Text Box 42">
            <a:extLst>
              <a:ext uri="{FF2B5EF4-FFF2-40B4-BE49-F238E27FC236}">
                <a16:creationId xmlns:a16="http://schemas.microsoft.com/office/drawing/2014/main" id="{01AC169C-2ED5-B5D6-D140-692F64AB8605}"/>
              </a:ext>
            </a:extLst>
          </p:cNvPr>
          <p:cNvSpPr txBox="1">
            <a:spLocks noChangeArrowheads="1"/>
          </p:cNvSpPr>
          <p:nvPr/>
        </p:nvSpPr>
        <p:spPr bwMode="auto">
          <a:xfrm>
            <a:off x="1884363" y="1918117"/>
            <a:ext cx="209232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Special Purposed Machine</a:t>
            </a:r>
          </a:p>
        </p:txBody>
      </p:sp>
      <p:sp>
        <p:nvSpPr>
          <p:cNvPr id="100358" name="Text Box 42">
            <a:extLst>
              <a:ext uri="{FF2B5EF4-FFF2-40B4-BE49-F238E27FC236}">
                <a16:creationId xmlns:a16="http://schemas.microsoft.com/office/drawing/2014/main" id="{9A1BD57C-E6DC-20EB-F3DA-88841F593276}"/>
              </a:ext>
            </a:extLst>
          </p:cNvPr>
          <p:cNvSpPr txBox="1">
            <a:spLocks noChangeArrowheads="1"/>
          </p:cNvSpPr>
          <p:nvPr/>
        </p:nvSpPr>
        <p:spPr bwMode="auto">
          <a:xfrm>
            <a:off x="3698875" y="1918117"/>
            <a:ext cx="209232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CNC Machine</a:t>
            </a:r>
          </a:p>
        </p:txBody>
      </p:sp>
      <p:sp>
        <p:nvSpPr>
          <p:cNvPr id="100359" name="Text Box 42">
            <a:extLst>
              <a:ext uri="{FF2B5EF4-FFF2-40B4-BE49-F238E27FC236}">
                <a16:creationId xmlns:a16="http://schemas.microsoft.com/office/drawing/2014/main" id="{29E4A63E-2C35-2539-A8AA-AA65FE41637D}"/>
              </a:ext>
            </a:extLst>
          </p:cNvPr>
          <p:cNvSpPr txBox="1">
            <a:spLocks noChangeArrowheads="1"/>
          </p:cNvSpPr>
          <p:nvPr/>
        </p:nvSpPr>
        <p:spPr bwMode="auto">
          <a:xfrm>
            <a:off x="5348288" y="1918117"/>
            <a:ext cx="2090737"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Production Line</a:t>
            </a:r>
          </a:p>
        </p:txBody>
      </p:sp>
      <p:sp>
        <p:nvSpPr>
          <p:cNvPr id="100360" name="Text Box 42">
            <a:extLst>
              <a:ext uri="{FF2B5EF4-FFF2-40B4-BE49-F238E27FC236}">
                <a16:creationId xmlns:a16="http://schemas.microsoft.com/office/drawing/2014/main" id="{AF0F0FD7-485D-B603-4AA6-64DB5D4BEAAF}"/>
              </a:ext>
            </a:extLst>
          </p:cNvPr>
          <p:cNvSpPr txBox="1">
            <a:spLocks noChangeArrowheads="1"/>
          </p:cNvSpPr>
          <p:nvPr/>
        </p:nvSpPr>
        <p:spPr bwMode="auto">
          <a:xfrm>
            <a:off x="7119938" y="1905417"/>
            <a:ext cx="209232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Customized Product</a:t>
            </a:r>
          </a:p>
        </p:txBody>
      </p:sp>
      <p:sp>
        <p:nvSpPr>
          <p:cNvPr id="100361" name="Text Box 42">
            <a:extLst>
              <a:ext uri="{FF2B5EF4-FFF2-40B4-BE49-F238E27FC236}">
                <a16:creationId xmlns:a16="http://schemas.microsoft.com/office/drawing/2014/main" id="{44C3A04F-211F-49D2-60AF-833298308B2E}"/>
              </a:ext>
            </a:extLst>
          </p:cNvPr>
          <p:cNvSpPr txBox="1">
            <a:spLocks noChangeArrowheads="1"/>
          </p:cNvSpPr>
          <p:nvPr/>
        </p:nvSpPr>
        <p:spPr bwMode="auto">
          <a:xfrm>
            <a:off x="176213" y="3294480"/>
            <a:ext cx="20923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Workshop Equipment</a:t>
            </a:r>
          </a:p>
        </p:txBody>
      </p:sp>
      <p:sp>
        <p:nvSpPr>
          <p:cNvPr id="100362" name="Text Box 42">
            <a:extLst>
              <a:ext uri="{FF2B5EF4-FFF2-40B4-BE49-F238E27FC236}">
                <a16:creationId xmlns:a16="http://schemas.microsoft.com/office/drawing/2014/main" id="{95A3759A-EFF0-959A-B2F7-0EED093043BA}"/>
              </a:ext>
            </a:extLst>
          </p:cNvPr>
          <p:cNvSpPr txBox="1">
            <a:spLocks noChangeArrowheads="1"/>
          </p:cNvSpPr>
          <p:nvPr/>
        </p:nvSpPr>
        <p:spPr bwMode="auto">
          <a:xfrm>
            <a:off x="1889125" y="3294480"/>
            <a:ext cx="20923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School Equipment</a:t>
            </a:r>
          </a:p>
        </p:txBody>
      </p:sp>
      <p:sp>
        <p:nvSpPr>
          <p:cNvPr id="100363" name="Text Box 42">
            <a:extLst>
              <a:ext uri="{FF2B5EF4-FFF2-40B4-BE49-F238E27FC236}">
                <a16:creationId xmlns:a16="http://schemas.microsoft.com/office/drawing/2014/main" id="{05F43740-7E82-0884-ACEB-521979609901}"/>
              </a:ext>
            </a:extLst>
          </p:cNvPr>
          <p:cNvSpPr txBox="1">
            <a:spLocks noChangeArrowheads="1"/>
          </p:cNvSpPr>
          <p:nvPr/>
        </p:nvSpPr>
        <p:spPr bwMode="auto">
          <a:xfrm>
            <a:off x="3611563" y="3281780"/>
            <a:ext cx="20923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Hospital Equipment</a:t>
            </a:r>
          </a:p>
        </p:txBody>
      </p:sp>
      <p:sp>
        <p:nvSpPr>
          <p:cNvPr id="100364" name="Text Box 42">
            <a:extLst>
              <a:ext uri="{FF2B5EF4-FFF2-40B4-BE49-F238E27FC236}">
                <a16:creationId xmlns:a16="http://schemas.microsoft.com/office/drawing/2014/main" id="{AB483882-C7D9-684E-CF67-25B8F7D0CF00}"/>
              </a:ext>
            </a:extLst>
          </p:cNvPr>
          <p:cNvSpPr txBox="1">
            <a:spLocks noChangeArrowheads="1"/>
          </p:cNvSpPr>
          <p:nvPr/>
        </p:nvSpPr>
        <p:spPr bwMode="auto">
          <a:xfrm>
            <a:off x="5340350" y="3294480"/>
            <a:ext cx="20923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Sheet Metal Project</a:t>
            </a:r>
          </a:p>
        </p:txBody>
      </p:sp>
      <p:sp>
        <p:nvSpPr>
          <p:cNvPr id="100365" name="Text Box 42">
            <a:extLst>
              <a:ext uri="{FF2B5EF4-FFF2-40B4-BE49-F238E27FC236}">
                <a16:creationId xmlns:a16="http://schemas.microsoft.com/office/drawing/2014/main" id="{4948932D-1A31-3814-7B52-B43B4EC8D596}"/>
              </a:ext>
            </a:extLst>
          </p:cNvPr>
          <p:cNvSpPr txBox="1">
            <a:spLocks noChangeArrowheads="1"/>
          </p:cNvSpPr>
          <p:nvPr/>
        </p:nvSpPr>
        <p:spPr bwMode="auto">
          <a:xfrm>
            <a:off x="7113588" y="3281780"/>
            <a:ext cx="20923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Laser Cutting Project</a:t>
            </a:r>
          </a:p>
        </p:txBody>
      </p:sp>
      <p:pic>
        <p:nvPicPr>
          <p:cNvPr id="100366" name="Picture 33">
            <a:extLst>
              <a:ext uri="{FF2B5EF4-FFF2-40B4-BE49-F238E27FC236}">
                <a16:creationId xmlns:a16="http://schemas.microsoft.com/office/drawing/2014/main" id="{9B5523A9-57C0-9BBE-C2D2-156C311D2455}"/>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l="11751" t="13264" r="7603" b="6088"/>
          <a:stretch>
            <a:fillRect/>
          </a:stretch>
        </p:blipFill>
        <p:spPr bwMode="auto">
          <a:xfrm>
            <a:off x="3595242" y="3764380"/>
            <a:ext cx="1639887"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7" name="Text Box 42">
            <a:extLst>
              <a:ext uri="{FF2B5EF4-FFF2-40B4-BE49-F238E27FC236}">
                <a16:creationId xmlns:a16="http://schemas.microsoft.com/office/drawing/2014/main" id="{F5BE2F8A-38E1-A7EA-160E-0F625EB4389C}"/>
              </a:ext>
            </a:extLst>
          </p:cNvPr>
          <p:cNvSpPr txBox="1">
            <a:spLocks noChangeArrowheads="1"/>
          </p:cNvSpPr>
          <p:nvPr/>
        </p:nvSpPr>
        <p:spPr bwMode="auto">
          <a:xfrm>
            <a:off x="152400" y="4653380"/>
            <a:ext cx="20923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Plastic Injection Mold</a:t>
            </a:r>
          </a:p>
        </p:txBody>
      </p:sp>
      <p:sp>
        <p:nvSpPr>
          <p:cNvPr id="100368" name="Text Box 42">
            <a:extLst>
              <a:ext uri="{FF2B5EF4-FFF2-40B4-BE49-F238E27FC236}">
                <a16:creationId xmlns:a16="http://schemas.microsoft.com/office/drawing/2014/main" id="{F1F3DD0A-CA60-4209-5ED8-B08F47EAEA15}"/>
              </a:ext>
            </a:extLst>
          </p:cNvPr>
          <p:cNvSpPr txBox="1">
            <a:spLocks noChangeArrowheads="1"/>
          </p:cNvSpPr>
          <p:nvPr/>
        </p:nvSpPr>
        <p:spPr bwMode="auto">
          <a:xfrm>
            <a:off x="1865313" y="4653380"/>
            <a:ext cx="20923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Aluminium Die Casting</a:t>
            </a:r>
          </a:p>
        </p:txBody>
      </p:sp>
      <p:sp>
        <p:nvSpPr>
          <p:cNvPr id="100369" name="Text Box 42">
            <a:extLst>
              <a:ext uri="{FF2B5EF4-FFF2-40B4-BE49-F238E27FC236}">
                <a16:creationId xmlns:a16="http://schemas.microsoft.com/office/drawing/2014/main" id="{7DBE7BAC-0F8D-F894-AFC9-998B6C7FEC65}"/>
              </a:ext>
            </a:extLst>
          </p:cNvPr>
          <p:cNvSpPr txBox="1">
            <a:spLocks noChangeArrowheads="1"/>
          </p:cNvSpPr>
          <p:nvPr/>
        </p:nvSpPr>
        <p:spPr bwMode="auto">
          <a:xfrm>
            <a:off x="3611563" y="4666080"/>
            <a:ext cx="20923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Jig and Checking Fixture</a:t>
            </a:r>
          </a:p>
        </p:txBody>
      </p:sp>
      <p:sp>
        <p:nvSpPr>
          <p:cNvPr id="100370" name="Text Box 42">
            <a:extLst>
              <a:ext uri="{FF2B5EF4-FFF2-40B4-BE49-F238E27FC236}">
                <a16:creationId xmlns:a16="http://schemas.microsoft.com/office/drawing/2014/main" id="{1CFC4DEC-CBDE-12F6-0C44-121AC2F69616}"/>
              </a:ext>
            </a:extLst>
          </p:cNvPr>
          <p:cNvSpPr txBox="1">
            <a:spLocks noChangeArrowheads="1"/>
          </p:cNvSpPr>
          <p:nvPr/>
        </p:nvSpPr>
        <p:spPr bwMode="auto">
          <a:xfrm>
            <a:off x="5340350" y="4677192"/>
            <a:ext cx="209232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Metal Stamping Dies</a:t>
            </a:r>
          </a:p>
        </p:txBody>
      </p:sp>
      <p:sp>
        <p:nvSpPr>
          <p:cNvPr id="100371" name="Text Box 42">
            <a:extLst>
              <a:ext uri="{FF2B5EF4-FFF2-40B4-BE49-F238E27FC236}">
                <a16:creationId xmlns:a16="http://schemas.microsoft.com/office/drawing/2014/main" id="{701282EF-3A83-7354-F097-DABCA3476FB7}"/>
              </a:ext>
            </a:extLst>
          </p:cNvPr>
          <p:cNvSpPr txBox="1">
            <a:spLocks noChangeArrowheads="1"/>
          </p:cNvSpPr>
          <p:nvPr/>
        </p:nvSpPr>
        <p:spPr bwMode="auto">
          <a:xfrm>
            <a:off x="7113588" y="4666080"/>
            <a:ext cx="20923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Stamping Parts</a:t>
            </a:r>
          </a:p>
        </p:txBody>
      </p:sp>
      <p:pic>
        <p:nvPicPr>
          <p:cNvPr id="100372" name="Picture 45">
            <a:extLst>
              <a:ext uri="{FF2B5EF4-FFF2-40B4-BE49-F238E27FC236}">
                <a16:creationId xmlns:a16="http://schemas.microsoft.com/office/drawing/2014/main" id="{FE3D9497-61E4-BE01-F307-3649BA4C2651}"/>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l="13617" t="6052" r="11485" b="4807"/>
          <a:stretch>
            <a:fillRect/>
          </a:stretch>
        </p:blipFill>
        <p:spPr bwMode="auto">
          <a:xfrm>
            <a:off x="7021535" y="5132805"/>
            <a:ext cx="169545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73" name="Text Box 42">
            <a:extLst>
              <a:ext uri="{FF2B5EF4-FFF2-40B4-BE49-F238E27FC236}">
                <a16:creationId xmlns:a16="http://schemas.microsoft.com/office/drawing/2014/main" id="{A17CC294-7AFA-8C5C-29C3-0BE8F7824308}"/>
              </a:ext>
            </a:extLst>
          </p:cNvPr>
          <p:cNvSpPr txBox="1">
            <a:spLocks noChangeArrowheads="1"/>
          </p:cNvSpPr>
          <p:nvPr/>
        </p:nvSpPr>
        <p:spPr bwMode="auto">
          <a:xfrm>
            <a:off x="1835696" y="6182861"/>
            <a:ext cx="2090738" cy="34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Product Development</a:t>
            </a:r>
          </a:p>
        </p:txBody>
      </p:sp>
      <p:sp>
        <p:nvSpPr>
          <p:cNvPr id="100374" name="Text Box 42">
            <a:extLst>
              <a:ext uri="{FF2B5EF4-FFF2-40B4-BE49-F238E27FC236}">
                <a16:creationId xmlns:a16="http://schemas.microsoft.com/office/drawing/2014/main" id="{DB236C8F-E3F9-DD8A-62A9-B1278C620433}"/>
              </a:ext>
            </a:extLst>
          </p:cNvPr>
          <p:cNvSpPr txBox="1">
            <a:spLocks noChangeArrowheads="1"/>
          </p:cNvSpPr>
          <p:nvPr/>
        </p:nvSpPr>
        <p:spPr bwMode="auto">
          <a:xfrm>
            <a:off x="3563888" y="6192386"/>
            <a:ext cx="2092325" cy="33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a:solidFill>
                  <a:srgbClr val="000000"/>
                </a:solidFill>
                <a:latin typeface="Corbel" panose="020B0503020204020204" pitchFamily="34" charset="0"/>
              </a:rPr>
              <a:t>Prototyping – Reverse Eng</a:t>
            </a:r>
          </a:p>
        </p:txBody>
      </p:sp>
      <p:sp>
        <p:nvSpPr>
          <p:cNvPr id="100375" name="Text Box 42">
            <a:extLst>
              <a:ext uri="{FF2B5EF4-FFF2-40B4-BE49-F238E27FC236}">
                <a16:creationId xmlns:a16="http://schemas.microsoft.com/office/drawing/2014/main" id="{45F81132-61CF-E67C-D6DC-F31C9344CD8A}"/>
              </a:ext>
            </a:extLst>
          </p:cNvPr>
          <p:cNvSpPr txBox="1">
            <a:spLocks noChangeArrowheads="1"/>
          </p:cNvSpPr>
          <p:nvPr/>
        </p:nvSpPr>
        <p:spPr bwMode="auto">
          <a:xfrm>
            <a:off x="5220072" y="6186904"/>
            <a:ext cx="2092325" cy="33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chemeClr val="tx1"/>
                </a:solidFill>
                <a:latin typeface="Corbel" panose="020B0503020204020204" pitchFamily="34" charset="0"/>
              </a:rPr>
              <a:t>Material Testing</a:t>
            </a:r>
          </a:p>
        </p:txBody>
      </p:sp>
      <p:sp>
        <p:nvSpPr>
          <p:cNvPr id="100376" name="Text Box 42">
            <a:extLst>
              <a:ext uri="{FF2B5EF4-FFF2-40B4-BE49-F238E27FC236}">
                <a16:creationId xmlns:a16="http://schemas.microsoft.com/office/drawing/2014/main" id="{40C0C76A-764B-B0C4-3A7D-D3E7090E12E5}"/>
              </a:ext>
            </a:extLst>
          </p:cNvPr>
          <p:cNvSpPr txBox="1">
            <a:spLocks noChangeArrowheads="1"/>
          </p:cNvSpPr>
          <p:nvPr/>
        </p:nvSpPr>
        <p:spPr bwMode="auto">
          <a:xfrm>
            <a:off x="7016179" y="6257072"/>
            <a:ext cx="2092325" cy="26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rgbClr val="000000"/>
                </a:solidFill>
                <a:latin typeface="Corbel" panose="020B0503020204020204" pitchFamily="34" charset="0"/>
              </a:rPr>
              <a:t>Plastic Injection Parts</a:t>
            </a:r>
          </a:p>
        </p:txBody>
      </p:sp>
      <p:pic>
        <p:nvPicPr>
          <p:cNvPr id="100377" name="Picture 51">
            <a:extLst>
              <a:ext uri="{FF2B5EF4-FFF2-40B4-BE49-F238E27FC236}">
                <a16:creationId xmlns:a16="http://schemas.microsoft.com/office/drawing/2014/main" id="{F5F3675D-94DF-77AA-8F8D-20B398CC9B8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3764380"/>
            <a:ext cx="16557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52">
            <a:extLst>
              <a:ext uri="{FF2B5EF4-FFF2-40B4-BE49-F238E27FC236}">
                <a16:creationId xmlns:a16="http://schemas.microsoft.com/office/drawing/2014/main" id="{9C4343A6-E668-441F-B42A-1009F6092DDE}"/>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017" y="3754855"/>
            <a:ext cx="1701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9" name="Picture 53">
            <a:extLst>
              <a:ext uri="{FF2B5EF4-FFF2-40B4-BE49-F238E27FC236}">
                <a16:creationId xmlns:a16="http://schemas.microsoft.com/office/drawing/2014/main" id="{212B7A6D-C7B0-DAAE-720C-0522A14C6C91}"/>
              </a:ext>
            </a:extLst>
          </p:cNvPr>
          <p:cNvPicPr preferRelativeResize="0">
            <a:picLocks/>
          </p:cNvPicPr>
          <p:nvPr/>
        </p:nvPicPr>
        <p:blipFill rotWithShape="1">
          <a:blip r:embed="rId8">
            <a:extLst>
              <a:ext uri="{28A0092B-C50C-407E-A947-70E740481C1C}">
                <a14:useLocalDpi xmlns:a14="http://schemas.microsoft.com/office/drawing/2010/main" val="0"/>
              </a:ext>
            </a:extLst>
          </a:blip>
          <a:srcRect l="400" r="-336" b="-3769"/>
          <a:stretch/>
        </p:blipFill>
        <p:spPr bwMode="auto">
          <a:xfrm>
            <a:off x="118552" y="5131876"/>
            <a:ext cx="1619783" cy="1125196"/>
          </a:xfrm>
          <a:prstGeom prst="rect">
            <a:avLst/>
          </a:prstGeom>
          <a:ln>
            <a:noFill/>
          </a:ln>
          <a:effectLst/>
        </p:spPr>
      </p:pic>
      <p:sp>
        <p:nvSpPr>
          <p:cNvPr id="100380" name="Text Box 42">
            <a:extLst>
              <a:ext uri="{FF2B5EF4-FFF2-40B4-BE49-F238E27FC236}">
                <a16:creationId xmlns:a16="http://schemas.microsoft.com/office/drawing/2014/main" id="{83ABE62C-E46D-A258-A00A-5C4C1AB1BEAE}"/>
              </a:ext>
            </a:extLst>
          </p:cNvPr>
          <p:cNvSpPr txBox="1">
            <a:spLocks noChangeArrowheads="1"/>
          </p:cNvSpPr>
          <p:nvPr/>
        </p:nvSpPr>
        <p:spPr bwMode="auto">
          <a:xfrm>
            <a:off x="116434" y="6225043"/>
            <a:ext cx="1719262" cy="24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GB" altLang="en-US" sz="1000" dirty="0">
                <a:solidFill>
                  <a:srgbClr val="000000"/>
                </a:solidFill>
                <a:latin typeface="Corbel" panose="020B0503020204020204" pitchFamily="34" charset="0"/>
              </a:rPr>
              <a:t>Engineering - Simulation</a:t>
            </a:r>
          </a:p>
        </p:txBody>
      </p:sp>
      <p:pic>
        <p:nvPicPr>
          <p:cNvPr id="100381" name="Picture 54">
            <a:extLst>
              <a:ext uri="{FF2B5EF4-FFF2-40B4-BE49-F238E27FC236}">
                <a16:creationId xmlns:a16="http://schemas.microsoft.com/office/drawing/2014/main" id="{151CE075-1561-1E4E-C13F-F0FF7CE2E308}"/>
              </a:ext>
            </a:extLst>
          </p:cNvPr>
          <p:cNvPicPr preferRelativeResize="0">
            <a:picLocks noChangeArrowheads="1"/>
          </p:cNvPicPr>
          <p:nvPr/>
        </p:nvPicPr>
        <p:blipFill>
          <a:blip r:embed="rId9">
            <a:extLst>
              <a:ext uri="{28A0092B-C50C-407E-A947-70E740481C1C}">
                <a14:useLocalDpi xmlns:a14="http://schemas.microsoft.com/office/drawing/2010/main" val="0"/>
              </a:ext>
            </a:extLst>
          </a:blip>
          <a:srcRect l="43558" t="23663" r="43558" b="61752"/>
          <a:stretch>
            <a:fillRect/>
          </a:stretch>
        </p:blipFill>
        <p:spPr bwMode="auto">
          <a:xfrm>
            <a:off x="5295454" y="3750092"/>
            <a:ext cx="1701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a:extLst>
              <a:ext uri="{FF2B5EF4-FFF2-40B4-BE49-F238E27FC236}">
                <a16:creationId xmlns:a16="http://schemas.microsoft.com/office/drawing/2014/main" id="{02BFE393-A581-62C6-D281-CF6B880D2AED}"/>
              </a:ext>
            </a:extLst>
          </p:cNvPr>
          <p:cNvPicPr>
            <a:picLocks/>
          </p:cNvPicPr>
          <p:nvPr/>
        </p:nvPicPr>
        <p:blipFill rotWithShape="1">
          <a:blip r:embed="rId10" cstate="print"/>
          <a:srcRect b="23102"/>
          <a:stretch/>
        </p:blipFill>
        <p:spPr>
          <a:xfrm>
            <a:off x="5290068" y="5137527"/>
            <a:ext cx="1677492" cy="1133856"/>
          </a:xfrm>
          <a:prstGeom prst="rect">
            <a:avLst/>
          </a:prstGeom>
          <a:solidFill>
            <a:srgbClr val="FFFFFF">
              <a:shade val="85000"/>
            </a:srgbClr>
          </a:solidFill>
          <a:ln w="88900" cap="sq">
            <a:noFill/>
            <a:miter lim="800000"/>
          </a:ln>
          <a:effectLst/>
        </p:spPr>
      </p:pic>
      <p:pic>
        <p:nvPicPr>
          <p:cNvPr id="100383" name="Picture 4" descr="C:\Users\indra_w\Google Drive\Marketing Tool\Brochure\MF + FC + OC\2s2d-RAL 9003.jpg">
            <a:extLst>
              <a:ext uri="{FF2B5EF4-FFF2-40B4-BE49-F238E27FC236}">
                <a16:creationId xmlns:a16="http://schemas.microsoft.com/office/drawing/2014/main" id="{BA9A212B-C881-6374-2D55-4BA32C7DC96A}"/>
              </a:ext>
            </a:extLst>
          </p:cNvPr>
          <p:cNvPicPr>
            <a:picLocks noChangeArrowheads="1"/>
          </p:cNvPicPr>
          <p:nvPr/>
        </p:nvPicPr>
        <p:blipFill>
          <a:blip r:embed="rId11">
            <a:extLst>
              <a:ext uri="{28A0092B-C50C-407E-A947-70E740481C1C}">
                <a14:useLocalDpi xmlns:a14="http://schemas.microsoft.com/office/drawing/2010/main" val="0"/>
              </a:ext>
            </a:extLst>
          </a:blip>
          <a:srcRect l="11278" r="8076" b="6638"/>
          <a:stretch>
            <a:fillRect/>
          </a:stretch>
        </p:blipFill>
        <p:spPr bwMode="auto">
          <a:xfrm>
            <a:off x="1814066" y="2386430"/>
            <a:ext cx="1700213"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84" name="Picture 2" descr="C:\Users\indra_w\Google Drive\Marketing Tool\Presentation\ADE\P_20151007_080749.jpg">
            <a:extLst>
              <a:ext uri="{FF2B5EF4-FFF2-40B4-BE49-F238E27FC236}">
                <a16:creationId xmlns:a16="http://schemas.microsoft.com/office/drawing/2014/main" id="{55C55646-7BB2-BD4C-6FC9-474D0B2CD987}"/>
              </a:ext>
            </a:extLst>
          </p:cNvPr>
          <p:cNvPicPr>
            <a:picLocks noChangeArrowheads="1"/>
          </p:cNvPicPr>
          <p:nvPr/>
        </p:nvPicPr>
        <p:blipFill>
          <a:blip r:embed="rId12">
            <a:extLst>
              <a:ext uri="{28A0092B-C50C-407E-A947-70E740481C1C}">
                <a14:useLocalDpi xmlns:a14="http://schemas.microsoft.com/office/drawing/2010/main" val="0"/>
              </a:ext>
            </a:extLst>
          </a:blip>
          <a:srcRect l="18559" t="13882" r="19684"/>
          <a:stretch>
            <a:fillRect/>
          </a:stretch>
        </p:blipFill>
        <p:spPr bwMode="auto">
          <a:xfrm>
            <a:off x="5254179" y="2399130"/>
            <a:ext cx="170021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85" name="Picture 58">
            <a:extLst>
              <a:ext uri="{FF2B5EF4-FFF2-40B4-BE49-F238E27FC236}">
                <a16:creationId xmlns:a16="http://schemas.microsoft.com/office/drawing/2014/main" id="{C7DB5BD4-C342-3ACC-99FD-D31B5BD379E5}"/>
              </a:ext>
            </a:extLst>
          </p:cNvPr>
          <p:cNvPicPr>
            <a:picLocks noChangeArrowheads="1"/>
          </p:cNvPicPr>
          <p:nvPr/>
        </p:nvPicPr>
        <p:blipFill>
          <a:blip r:embed="rId13">
            <a:extLst>
              <a:ext uri="{28A0092B-C50C-407E-A947-70E740481C1C}">
                <a14:useLocalDpi xmlns:a14="http://schemas.microsoft.com/office/drawing/2010/main" val="0"/>
              </a:ext>
            </a:extLst>
          </a:blip>
          <a:srcRect l="24754" t="25653" r="65038" b="62631"/>
          <a:stretch>
            <a:fillRect/>
          </a:stretch>
        </p:blipFill>
        <p:spPr bwMode="auto">
          <a:xfrm>
            <a:off x="7057579" y="3750092"/>
            <a:ext cx="1701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59">
            <a:extLst>
              <a:ext uri="{FF2B5EF4-FFF2-40B4-BE49-F238E27FC236}">
                <a16:creationId xmlns:a16="http://schemas.microsoft.com/office/drawing/2014/main" id="{9BA4F831-1337-6D8C-1A65-D997AE818C97}"/>
              </a:ext>
            </a:extLst>
          </p:cNvPr>
          <p:cNvPicPr>
            <a:picLocks/>
          </p:cNvPicPr>
          <p:nvPr/>
        </p:nvPicPr>
        <p:blipFill>
          <a:blip r:embed="rId14" cstate="print"/>
          <a:stretch>
            <a:fillRect/>
          </a:stretch>
        </p:blipFill>
        <p:spPr>
          <a:xfrm>
            <a:off x="1800003" y="5131876"/>
            <a:ext cx="1685346" cy="1101700"/>
          </a:xfrm>
          <a:prstGeom prst="rect">
            <a:avLst/>
          </a:prstGeom>
          <a:solidFill>
            <a:srgbClr val="FFFFFF">
              <a:shade val="85000"/>
            </a:srgbClr>
          </a:solidFill>
          <a:ln w="88900" cap="sq">
            <a:noFill/>
            <a:miter lim="800000"/>
          </a:ln>
          <a:effectLst/>
        </p:spPr>
      </p:pic>
      <p:pic>
        <p:nvPicPr>
          <p:cNvPr id="100387" name="Picture 2">
            <a:extLst>
              <a:ext uri="{FF2B5EF4-FFF2-40B4-BE49-F238E27FC236}">
                <a16:creationId xmlns:a16="http://schemas.microsoft.com/office/drawing/2014/main" id="{EACB9DB8-137A-D3A9-AA37-D19A98200BF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9453"/>
          <a:stretch>
            <a:fillRect/>
          </a:stretch>
        </p:blipFill>
        <p:spPr bwMode="auto">
          <a:xfrm>
            <a:off x="5293866" y="1018005"/>
            <a:ext cx="1709738"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88" name="Picture 61">
            <a:extLst>
              <a:ext uri="{FF2B5EF4-FFF2-40B4-BE49-F238E27FC236}">
                <a16:creationId xmlns:a16="http://schemas.microsoft.com/office/drawing/2014/main" id="{AA835CD4-AA26-7AA4-5C52-E72F7A0A0DD5}"/>
              </a:ext>
            </a:extLst>
          </p:cNvPr>
          <p:cNvPicPr>
            <a:picLocks noChangeArrowheads="1"/>
          </p:cNvPicPr>
          <p:nvPr/>
        </p:nvPicPr>
        <p:blipFill>
          <a:blip r:embed="rId9">
            <a:extLst>
              <a:ext uri="{28A0092B-C50C-407E-A947-70E740481C1C}">
                <a14:useLocalDpi xmlns:a14="http://schemas.microsoft.com/office/drawing/2010/main" val="0"/>
              </a:ext>
            </a:extLst>
          </a:blip>
          <a:srcRect l="58199" t="67062" r="31845" b="18353"/>
          <a:stretch>
            <a:fillRect/>
          </a:stretch>
        </p:blipFill>
        <p:spPr bwMode="auto">
          <a:xfrm>
            <a:off x="107504" y="1005305"/>
            <a:ext cx="1701800"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89" name="Picture 4" descr="C:\Users\indra_w\Google Drive\Marketing Tool\Brochure\Machinery &amp; Spareparts\CIMG0690.jpg">
            <a:extLst>
              <a:ext uri="{FF2B5EF4-FFF2-40B4-BE49-F238E27FC236}">
                <a16:creationId xmlns:a16="http://schemas.microsoft.com/office/drawing/2014/main" id="{74B4F572-0E14-203D-5E2F-340CEBA3EEC6}"/>
              </a:ext>
            </a:extLst>
          </p:cNvPr>
          <p:cNvPicPr>
            <a:picLocks noChangeArrowheads="1"/>
          </p:cNvPicPr>
          <p:nvPr/>
        </p:nvPicPr>
        <p:blipFill>
          <a:blip r:embed="rId16">
            <a:extLst>
              <a:ext uri="{28A0092B-C50C-407E-A947-70E740481C1C}">
                <a14:useLocalDpi xmlns:a14="http://schemas.microsoft.com/office/drawing/2010/main" val="0"/>
              </a:ext>
            </a:extLst>
          </a:blip>
          <a:srcRect l="7899" t="-2" r="12286" b="22636"/>
          <a:stretch>
            <a:fillRect/>
          </a:stretch>
        </p:blipFill>
        <p:spPr bwMode="auto">
          <a:xfrm>
            <a:off x="1855341" y="1018005"/>
            <a:ext cx="1700213"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90" name="Picture 3" descr="C:\Users\indra_w\Google Drive\Produk ADE\IMG_1094.jpg">
            <a:extLst>
              <a:ext uri="{FF2B5EF4-FFF2-40B4-BE49-F238E27FC236}">
                <a16:creationId xmlns:a16="http://schemas.microsoft.com/office/drawing/2014/main" id="{1E292FF1-D5C6-68BF-60B0-DC505FAC226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17891" y="2399130"/>
            <a:ext cx="16827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91" name="Picture 64">
            <a:extLst>
              <a:ext uri="{FF2B5EF4-FFF2-40B4-BE49-F238E27FC236}">
                <a16:creationId xmlns:a16="http://schemas.microsoft.com/office/drawing/2014/main" id="{403567DB-74EE-C6F8-EF6E-ABA34BF91F0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7233"/>
          <a:stretch>
            <a:fillRect/>
          </a:stretch>
        </p:blipFill>
        <p:spPr bwMode="auto">
          <a:xfrm>
            <a:off x="107504" y="2394367"/>
            <a:ext cx="1649412"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65">
            <a:extLst>
              <a:ext uri="{FF2B5EF4-FFF2-40B4-BE49-F238E27FC236}">
                <a16:creationId xmlns:a16="http://schemas.microsoft.com/office/drawing/2014/main" id="{8AB1632E-8A83-7B79-FBD2-E2C8101D57D9}"/>
              </a:ext>
            </a:extLst>
          </p:cNvPr>
          <p:cNvPicPr>
            <a:picLocks/>
          </p:cNvPicPr>
          <p:nvPr/>
        </p:nvPicPr>
        <p:blipFill rotWithShape="1">
          <a:blip r:embed="rId19" cstate="screen"/>
          <a:srcRect l="11562" t="-1666" r="14375" b="5816"/>
          <a:stretch/>
        </p:blipFill>
        <p:spPr>
          <a:xfrm>
            <a:off x="3588305" y="5126730"/>
            <a:ext cx="1621892" cy="1133856"/>
          </a:xfrm>
          <a:prstGeom prst="rect">
            <a:avLst/>
          </a:prstGeom>
          <a:solidFill>
            <a:srgbClr val="FFFFFF">
              <a:shade val="85000"/>
            </a:srgbClr>
          </a:solidFill>
          <a:ln w="88900" cap="sq">
            <a:noFill/>
            <a:miter lim="800000"/>
          </a:ln>
          <a:effectLst/>
        </p:spPr>
      </p:pic>
      <p:pic>
        <p:nvPicPr>
          <p:cNvPr id="100393" name="Picture 3" descr="C:\Users\pasti_s\AppData\Local\Microsoft\Windows\Temporary Internet Files\Content.Outlook\C98V54UD\IMG-20160820-WA0007.jpg">
            <a:extLst>
              <a:ext uri="{FF2B5EF4-FFF2-40B4-BE49-F238E27FC236}">
                <a16:creationId xmlns:a16="http://schemas.microsoft.com/office/drawing/2014/main" id="{303DF695-3004-9779-63A7-4DB69B7EA1A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79804" y="1018005"/>
            <a:ext cx="1703387"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D5B1F9B-C73A-1790-A88A-751B16175400}"/>
              </a:ext>
            </a:extLst>
          </p:cNvPr>
          <p:cNvSpPr/>
          <p:nvPr/>
        </p:nvSpPr>
        <p:spPr>
          <a:xfrm>
            <a:off x="-1" y="6471744"/>
            <a:ext cx="9144001" cy="341632"/>
          </a:xfrm>
          <a:prstGeom prst="rect">
            <a:avLst/>
          </a:prstGeom>
        </p:spPr>
        <p:txBody>
          <a:bodyPr wrap="square">
            <a:spAutoFit/>
          </a:bodyPr>
          <a:lstStyle/>
          <a:p>
            <a:pPr marL="742950" lvl="1" indent="-285750">
              <a:lnSpc>
                <a:spcPct val="80000"/>
              </a:lnSpc>
              <a:spcBef>
                <a:spcPct val="20000"/>
              </a:spcBef>
              <a:buFont typeface="Wingdings" panose="05000000000000000000" pitchFamily="2" charset="2"/>
              <a:buChar char="à"/>
              <a:defRPr/>
            </a:pPr>
            <a:r>
              <a:rPr lang="en-US" sz="1000" b="1" kern="0" dirty="0">
                <a:latin typeface="Calibri" panose="020F0502020204030204" pitchFamily="34" charset="0"/>
                <a:cs typeface="Calibri" panose="020F0502020204030204" pitchFamily="34" charset="0"/>
                <a:sym typeface="Wingdings" panose="05000000000000000000" pitchFamily="2" charset="2"/>
              </a:rPr>
              <a:t>Real Projects are done by Companies (Teaching Industry), in Alignment with Polytechnics in order to give the maximum Benefit for the Students. Customers and Partners gain double benefits in Products and Human Resources (future employee).</a:t>
            </a:r>
          </a:p>
        </p:txBody>
      </p:sp>
      <p:pic>
        <p:nvPicPr>
          <p:cNvPr id="100395" name="Picture 16">
            <a:extLst>
              <a:ext uri="{FF2B5EF4-FFF2-40B4-BE49-F238E27FC236}">
                <a16:creationId xmlns:a16="http://schemas.microsoft.com/office/drawing/2014/main" id="{19B9DFBD-41A5-6B44-9BAD-BE11D7EB1723}"/>
              </a:ext>
            </a:extLst>
          </p:cNvPr>
          <p:cNvPicPr>
            <a:picLocks noChangeAspect="1"/>
          </p:cNvPicPr>
          <p:nvPr/>
        </p:nvPicPr>
        <p:blipFill>
          <a:blip r:embed="rId21">
            <a:extLst>
              <a:ext uri="{28A0092B-C50C-407E-A947-70E740481C1C}">
                <a14:useLocalDpi xmlns:a14="http://schemas.microsoft.com/office/drawing/2010/main" val="0"/>
              </a:ext>
            </a:extLst>
          </a:blip>
          <a:srcRect t="5679" b="20747"/>
          <a:stretch>
            <a:fillRect/>
          </a:stretch>
        </p:blipFill>
        <p:spPr bwMode="auto">
          <a:xfrm>
            <a:off x="3582541" y="1005305"/>
            <a:ext cx="164147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904AFED5-A8A6-4548-9685-801CB06FD5A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28792"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E1BA4791-2D50-70E3-7021-09B61AED936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41749" y="108202"/>
            <a:ext cx="1371601" cy="53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1F2E53F5-E00F-438E-17C1-EAA16AFB51ED}"/>
              </a:ext>
            </a:extLst>
          </p:cNvPr>
          <p:cNvSpPr>
            <a:spLocks noGrp="1"/>
          </p:cNvSpPr>
          <p:nvPr>
            <p:ph type="ctrTitle"/>
          </p:nvPr>
        </p:nvSpPr>
        <p:spPr>
          <a:xfrm>
            <a:off x="899592" y="95947"/>
            <a:ext cx="4009326" cy="513886"/>
          </a:xfrm>
        </p:spPr>
        <p:txBody>
          <a:bodyPr>
            <a:normAutofit/>
          </a:bodyPr>
          <a:lstStyle/>
          <a:p>
            <a:pPr eaLnBrk="1" hangingPunct="1"/>
            <a:r>
              <a:rPr lang="en-US" altLang="en-US" sz="2000" dirty="0">
                <a:solidFill>
                  <a:schemeClr val="tx1"/>
                </a:solidFill>
                <a:latin typeface="Arial" panose="020B0604020202020204" pitchFamily="34" charset="0"/>
                <a:cs typeface="Arial" panose="020B0604020202020204" pitchFamily="34" charset="0"/>
              </a:rPr>
              <a:t>Current and Future Development</a:t>
            </a:r>
          </a:p>
        </p:txBody>
      </p:sp>
      <p:pic>
        <p:nvPicPr>
          <p:cNvPr id="102403" name="Picture 6">
            <a:extLst>
              <a:ext uri="{FF2B5EF4-FFF2-40B4-BE49-F238E27FC236}">
                <a16:creationId xmlns:a16="http://schemas.microsoft.com/office/drawing/2014/main" id="{BF65B452-16C6-335E-19E1-0498C90DA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063" y="798513"/>
            <a:ext cx="2111375"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a:extLst>
              <a:ext uri="{FF2B5EF4-FFF2-40B4-BE49-F238E27FC236}">
                <a16:creationId xmlns:a16="http://schemas.microsoft.com/office/drawing/2014/main" id="{728EFC0F-4E10-AF2F-5E74-7CE0287429F2}"/>
              </a:ext>
            </a:extLst>
          </p:cNvPr>
          <p:cNvSpPr>
            <a:spLocks/>
          </p:cNvSpPr>
          <p:nvPr/>
        </p:nvSpPr>
        <p:spPr bwMode="auto">
          <a:xfrm>
            <a:off x="2743200" y="881063"/>
            <a:ext cx="3810000" cy="685800"/>
          </a:xfrm>
          <a:prstGeom prst="rect">
            <a:avLst/>
          </a:prstGeom>
          <a:noFill/>
          <a:ln w="9525">
            <a:noFill/>
            <a:miter lim="800000"/>
            <a:headEnd/>
            <a:tailEnd/>
          </a:ln>
        </p:spPr>
        <p:txBody>
          <a:bodyPr/>
          <a:lstStyle/>
          <a:p>
            <a:pPr marL="342900" lvl="1" indent="-342900">
              <a:lnSpc>
                <a:spcPct val="80000"/>
              </a:lnSpc>
              <a:spcBef>
                <a:spcPct val="20000"/>
              </a:spcBef>
              <a:buClr>
                <a:srgbClr val="808080"/>
              </a:buClr>
              <a:buSzPct val="75000"/>
              <a:buFont typeface="Wingdings" pitchFamily="2" charset="2"/>
              <a:buChar char="n"/>
              <a:defRPr/>
            </a:pPr>
            <a:r>
              <a:rPr lang="en-US" sz="1400" b="1" dirty="0">
                <a:latin typeface="Corbel" panose="020B0503020204020204" pitchFamily="34" charset="0"/>
                <a:cs typeface="Tahoma" pitchFamily="34" charset="0"/>
              </a:rPr>
              <a:t>Capacity Up from internal resources</a:t>
            </a:r>
          </a:p>
          <a:p>
            <a:pPr marL="800100" lvl="1" indent="-342900">
              <a:lnSpc>
                <a:spcPct val="80000"/>
              </a:lnSpc>
              <a:spcBef>
                <a:spcPct val="20000"/>
              </a:spcBef>
              <a:buClr>
                <a:srgbClr val="808080"/>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2015 : Design and Study Fields 36x2 to 54x2 students</a:t>
            </a:r>
          </a:p>
          <a:p>
            <a:pPr marL="800100" lvl="1" indent="-342900">
              <a:lnSpc>
                <a:spcPct val="80000"/>
              </a:lnSpc>
              <a:spcBef>
                <a:spcPct val="20000"/>
              </a:spcBef>
              <a:buClr>
                <a:srgbClr val="808080"/>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2017 : Adding 36x2 students in Diploma 4 Program</a:t>
            </a:r>
          </a:p>
          <a:p>
            <a:pPr marL="800100" lvl="1" indent="-342900">
              <a:lnSpc>
                <a:spcPct val="80000"/>
              </a:lnSpc>
              <a:spcBef>
                <a:spcPct val="20000"/>
              </a:spcBef>
              <a:buClr>
                <a:srgbClr val="808080"/>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2017 : Open Remote Program in </a:t>
            </a:r>
            <a:r>
              <a:rPr lang="en-US" sz="1100" dirty="0" err="1">
                <a:latin typeface="Calibri" pitchFamily="34" charset="0"/>
                <a:ea typeface="Tahoma" panose="020B0604030504040204" pitchFamily="34" charset="0"/>
                <a:cs typeface="Tahoma" panose="020B0604030504040204" pitchFamily="34" charset="0"/>
              </a:rPr>
              <a:t>Maumere</a:t>
            </a:r>
            <a:endParaRPr lang="en-US" sz="1100" dirty="0">
              <a:latin typeface="Calibri" pitchFamily="34" charset="0"/>
              <a:ea typeface="Tahoma" panose="020B0604030504040204" pitchFamily="34" charset="0"/>
              <a:cs typeface="Tahoma" panose="020B0604030504040204" pitchFamily="34" charset="0"/>
            </a:endParaRPr>
          </a:p>
        </p:txBody>
      </p:sp>
      <p:pic>
        <p:nvPicPr>
          <p:cNvPr id="102405" name="Picture 1">
            <a:extLst>
              <a:ext uri="{FF2B5EF4-FFF2-40B4-BE49-F238E27FC236}">
                <a16:creationId xmlns:a16="http://schemas.microsoft.com/office/drawing/2014/main" id="{0556733E-5092-C011-2AF0-12C6A5B2D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187"/>
          <a:stretch>
            <a:fillRect/>
          </a:stretch>
        </p:blipFill>
        <p:spPr bwMode="auto">
          <a:xfrm>
            <a:off x="533400" y="2308225"/>
            <a:ext cx="207645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Content Placeholder 2">
            <a:extLst>
              <a:ext uri="{FF2B5EF4-FFF2-40B4-BE49-F238E27FC236}">
                <a16:creationId xmlns:a16="http://schemas.microsoft.com/office/drawing/2014/main" id="{35571924-4556-A68F-579D-58E01D5A924F}"/>
              </a:ext>
            </a:extLst>
          </p:cNvPr>
          <p:cNvSpPr>
            <a:spLocks noChangeArrowheads="1"/>
          </p:cNvSpPr>
          <p:nvPr/>
        </p:nvSpPr>
        <p:spPr bwMode="auto">
          <a:xfrm>
            <a:off x="304800" y="5105400"/>
            <a:ext cx="571023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342900" indent="-34290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lvl="1">
              <a:lnSpc>
                <a:spcPct val="80000"/>
              </a:lnSpc>
              <a:spcBef>
                <a:spcPct val="20000"/>
              </a:spcBef>
              <a:buClr>
                <a:srgbClr val="808080"/>
              </a:buClr>
              <a:buSzPct val="75000"/>
              <a:buFont typeface="Wingdings" panose="05000000000000000000" pitchFamily="2" charset="2"/>
              <a:buChar char="n"/>
            </a:pPr>
            <a:endParaRPr lang="en-US" altLang="en-US">
              <a:solidFill>
                <a:srgbClr val="4D4D4D"/>
              </a:solidFill>
              <a:latin typeface="Corbel" panose="020B0503020204020204" pitchFamily="34" charset="0"/>
              <a:cs typeface="Tahoma" panose="020B0604030504040204" pitchFamily="34" charset="0"/>
            </a:endParaRPr>
          </a:p>
        </p:txBody>
      </p:sp>
      <p:sp>
        <p:nvSpPr>
          <p:cNvPr id="11" name="Content Placeholder 2">
            <a:extLst>
              <a:ext uri="{FF2B5EF4-FFF2-40B4-BE49-F238E27FC236}">
                <a16:creationId xmlns:a16="http://schemas.microsoft.com/office/drawing/2014/main" id="{5A7DB33C-4C87-6DC4-E6DE-0C0ACA97F30F}"/>
              </a:ext>
            </a:extLst>
          </p:cNvPr>
          <p:cNvSpPr>
            <a:spLocks/>
          </p:cNvSpPr>
          <p:nvPr/>
        </p:nvSpPr>
        <p:spPr bwMode="auto">
          <a:xfrm>
            <a:off x="2762250" y="2146300"/>
            <a:ext cx="3810000" cy="1485900"/>
          </a:xfrm>
          <a:prstGeom prst="rect">
            <a:avLst/>
          </a:prstGeom>
          <a:noFill/>
          <a:ln w="9525">
            <a:noFill/>
            <a:miter lim="800000"/>
            <a:headEnd/>
            <a:tailEnd/>
          </a:ln>
        </p:spPr>
        <p:txBody>
          <a:bodyPr/>
          <a:lstStyle/>
          <a:p>
            <a:pPr marL="342900" lvl="1" indent="-342900">
              <a:lnSpc>
                <a:spcPct val="80000"/>
              </a:lnSpc>
              <a:spcBef>
                <a:spcPct val="20000"/>
              </a:spcBef>
              <a:buClr>
                <a:srgbClr val="808080"/>
              </a:buClr>
              <a:buSzPct val="75000"/>
              <a:buFont typeface="Wingdings" pitchFamily="2" charset="2"/>
              <a:buChar char="n"/>
              <a:defRPr/>
            </a:pPr>
            <a:r>
              <a:rPr lang="en-US" sz="1400" b="1" dirty="0">
                <a:latin typeface="Corbel" panose="020B0503020204020204" pitchFamily="34" charset="0"/>
                <a:cs typeface="Tahoma" pitchFamily="34" charset="0"/>
              </a:rPr>
              <a:t>Government – Industry Strategic Program</a:t>
            </a:r>
          </a:p>
          <a:p>
            <a:pPr marL="800100" lvl="1" indent="-342900">
              <a:lnSpc>
                <a:spcPct val="80000"/>
              </a:lnSpc>
              <a:spcBef>
                <a:spcPct val="20000"/>
              </a:spcBef>
              <a:buClr>
                <a:srgbClr val="808080"/>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Plastic Center – Ministry of Education / - Industry</a:t>
            </a:r>
          </a:p>
          <a:p>
            <a:pPr marL="800100" lvl="1" indent="-342900">
              <a:lnSpc>
                <a:spcPct val="80000"/>
              </a:lnSpc>
              <a:spcBef>
                <a:spcPct val="20000"/>
              </a:spcBef>
              <a:buClr>
                <a:srgbClr val="808080"/>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Local Machine Tool Builder – </a:t>
            </a:r>
            <a:r>
              <a:rPr lang="en-US" sz="1100" dirty="0" err="1">
                <a:latin typeface="Calibri" pitchFamily="34" charset="0"/>
                <a:ea typeface="Tahoma" panose="020B0604030504040204" pitchFamily="34" charset="0"/>
                <a:cs typeface="Tahoma" panose="020B0604030504040204" pitchFamily="34" charset="0"/>
              </a:rPr>
              <a:t>MoI</a:t>
            </a:r>
            <a:endParaRPr lang="en-US" sz="1100" dirty="0">
              <a:latin typeface="Calibri" pitchFamily="34" charset="0"/>
              <a:ea typeface="Tahoma" panose="020B0604030504040204" pitchFamily="34" charset="0"/>
              <a:cs typeface="Tahoma" panose="020B0604030504040204" pitchFamily="34" charset="0"/>
            </a:endParaRPr>
          </a:p>
          <a:p>
            <a:pPr marL="800100" lvl="1" indent="-342900">
              <a:lnSpc>
                <a:spcPct val="80000"/>
              </a:lnSpc>
              <a:spcBef>
                <a:spcPct val="20000"/>
              </a:spcBef>
              <a:buClr>
                <a:srgbClr val="808080"/>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Local Mold Maker – </a:t>
            </a:r>
            <a:r>
              <a:rPr lang="en-US" sz="1100" dirty="0" err="1">
                <a:latin typeface="Calibri" pitchFamily="34" charset="0"/>
                <a:ea typeface="Tahoma" panose="020B0604030504040204" pitchFamily="34" charset="0"/>
                <a:cs typeface="Tahoma" panose="020B0604030504040204" pitchFamily="34" charset="0"/>
              </a:rPr>
              <a:t>MoI</a:t>
            </a:r>
            <a:r>
              <a:rPr lang="en-US" sz="1100" dirty="0">
                <a:latin typeface="Calibri" pitchFamily="34" charset="0"/>
                <a:ea typeface="Tahoma" panose="020B0604030504040204" pitchFamily="34" charset="0"/>
                <a:cs typeface="Tahoma" panose="020B0604030504040204" pitchFamily="34" charset="0"/>
              </a:rPr>
              <a:t> &amp; Mold Association</a:t>
            </a:r>
          </a:p>
          <a:p>
            <a:pPr marL="800100" lvl="1" indent="-342900">
              <a:lnSpc>
                <a:spcPct val="80000"/>
              </a:lnSpc>
              <a:spcBef>
                <a:spcPct val="20000"/>
              </a:spcBef>
              <a:buClr>
                <a:srgbClr val="808080"/>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Founder of Association of Polytechnic and Industry Indonesia (APII) – Align with Swiss Friends</a:t>
            </a:r>
          </a:p>
        </p:txBody>
      </p:sp>
      <p:pic>
        <p:nvPicPr>
          <p:cNvPr id="102408" name="Picture 3">
            <a:extLst>
              <a:ext uri="{FF2B5EF4-FFF2-40B4-BE49-F238E27FC236}">
                <a16:creationId xmlns:a16="http://schemas.microsoft.com/office/drawing/2014/main" id="{BC57FCFF-870C-330A-CD35-226F60F3DC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81063"/>
            <a:ext cx="2098675"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9" name="Picture 3" descr="D:\DATA HENRI\ATMI Cikarang\Management\Tamu ATMI\Kunjungan Duta besar Swiss 27 Oct 2013\TMK_02.jpg">
            <a:extLst>
              <a:ext uri="{FF2B5EF4-FFF2-40B4-BE49-F238E27FC236}">
                <a16:creationId xmlns:a16="http://schemas.microsoft.com/office/drawing/2014/main" id="{9C9E9A5D-D37D-F1D4-9BF1-49C463EC3B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9113" y="2228850"/>
            <a:ext cx="20986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0" name="Picture 2" descr="H:\foto atmi\New folder\DSC_0126.JPG">
            <a:extLst>
              <a:ext uri="{FF2B5EF4-FFF2-40B4-BE49-F238E27FC236}">
                <a16:creationId xmlns:a16="http://schemas.microsoft.com/office/drawing/2014/main" id="{21BAECFC-7AA0-8A84-0E68-A17BC058A3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727450"/>
            <a:ext cx="20986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1" name="Picture 3">
            <a:extLst>
              <a:ext uri="{FF2B5EF4-FFF2-40B4-BE49-F238E27FC236}">
                <a16:creationId xmlns:a16="http://schemas.microsoft.com/office/drawing/2014/main" id="{CF1B5618-8228-F6CC-0F11-75DE2DCDC8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9113" y="3644900"/>
            <a:ext cx="20986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8BE72F94-EBFD-9F6B-09B9-941272B2D2F1}"/>
              </a:ext>
            </a:extLst>
          </p:cNvPr>
          <p:cNvSpPr/>
          <p:nvPr/>
        </p:nvSpPr>
        <p:spPr>
          <a:xfrm>
            <a:off x="2800350" y="3403600"/>
            <a:ext cx="3752850" cy="2921000"/>
          </a:xfrm>
          <a:prstGeom prst="rect">
            <a:avLst/>
          </a:prstGeom>
        </p:spPr>
        <p:txBody>
          <a:bodyPr>
            <a:spAutoFit/>
          </a:bodyPr>
          <a:lstStyle/>
          <a:p>
            <a:pPr marL="342900" indent="-342900">
              <a:lnSpc>
                <a:spcPct val="80000"/>
              </a:lnSpc>
              <a:spcBef>
                <a:spcPct val="20000"/>
              </a:spcBef>
              <a:buFont typeface="Arial" charset="0"/>
              <a:buChar char="■"/>
              <a:defRPr/>
            </a:pPr>
            <a:r>
              <a:rPr lang="en-US" sz="1200" b="1" kern="0" dirty="0">
                <a:latin typeface="Corbel" panose="020B0503020204020204" pitchFamily="34" charset="0"/>
              </a:rPr>
              <a:t>Strengthen the Education align with Industry Development</a:t>
            </a:r>
          </a:p>
          <a:p>
            <a:pPr marL="800100" lvl="1" indent="-342900">
              <a:lnSpc>
                <a:spcPct val="80000"/>
              </a:lnSpc>
              <a:spcBef>
                <a:spcPct val="20000"/>
              </a:spcBef>
              <a:buFont typeface="Arial" pitchFamily="34" charset="0"/>
              <a:buChar char="•"/>
              <a:defRPr/>
            </a:pPr>
            <a:r>
              <a:rPr lang="en-US" sz="1100" kern="0" dirty="0">
                <a:latin typeface="Calibri" pitchFamily="34" charset="0"/>
              </a:rPr>
              <a:t>Industry 4.0</a:t>
            </a:r>
          </a:p>
          <a:p>
            <a:pPr marL="800100" lvl="1" indent="-342900">
              <a:lnSpc>
                <a:spcPct val="80000"/>
              </a:lnSpc>
              <a:spcBef>
                <a:spcPct val="20000"/>
              </a:spcBef>
              <a:buFont typeface="Arial" pitchFamily="34" charset="0"/>
              <a:buChar char="•"/>
              <a:defRPr/>
            </a:pPr>
            <a:r>
              <a:rPr lang="en-US" sz="1100" kern="0" dirty="0">
                <a:latin typeface="Calibri" pitchFamily="34" charset="0"/>
              </a:rPr>
              <a:t>3D Printing</a:t>
            </a:r>
          </a:p>
          <a:p>
            <a:pPr marL="800100" lvl="1" indent="-342900">
              <a:lnSpc>
                <a:spcPct val="80000"/>
              </a:lnSpc>
              <a:spcBef>
                <a:spcPct val="20000"/>
              </a:spcBef>
              <a:buFont typeface="Arial" pitchFamily="34" charset="0"/>
              <a:buChar char="•"/>
              <a:defRPr/>
            </a:pPr>
            <a:r>
              <a:rPr lang="en-US" sz="1100" kern="0" dirty="0">
                <a:latin typeface="Calibri" pitchFamily="34" charset="0"/>
              </a:rPr>
              <a:t>Robotic</a:t>
            </a:r>
          </a:p>
          <a:p>
            <a:pPr marL="800100" lvl="1" indent="-342900">
              <a:lnSpc>
                <a:spcPct val="80000"/>
              </a:lnSpc>
              <a:spcBef>
                <a:spcPct val="20000"/>
              </a:spcBef>
              <a:buFont typeface="Arial" pitchFamily="34" charset="0"/>
              <a:buChar char="•"/>
              <a:defRPr/>
            </a:pPr>
            <a:r>
              <a:rPr lang="en-US" sz="1100" kern="0" dirty="0">
                <a:latin typeface="Calibri" pitchFamily="34" charset="0"/>
              </a:rPr>
              <a:t>Industrial Automation</a:t>
            </a:r>
          </a:p>
          <a:p>
            <a:pPr marL="800100" lvl="1" indent="-342900">
              <a:lnSpc>
                <a:spcPct val="80000"/>
              </a:lnSpc>
              <a:spcBef>
                <a:spcPct val="20000"/>
              </a:spcBef>
              <a:buFont typeface="Arial" pitchFamily="34" charset="0"/>
              <a:buChar char="•"/>
              <a:defRPr/>
            </a:pPr>
            <a:r>
              <a:rPr lang="en-US" sz="1100" kern="0" dirty="0">
                <a:latin typeface="Calibri" pitchFamily="34" charset="0"/>
              </a:rPr>
              <a:t>Plastic Technology</a:t>
            </a:r>
          </a:p>
          <a:p>
            <a:pPr lvl="1">
              <a:lnSpc>
                <a:spcPct val="80000"/>
              </a:lnSpc>
              <a:spcBef>
                <a:spcPct val="20000"/>
              </a:spcBef>
              <a:defRPr/>
            </a:pPr>
            <a:endParaRPr lang="en-US" sz="1100" kern="0" dirty="0">
              <a:latin typeface="Calibri" pitchFamily="34" charset="0"/>
            </a:endParaRPr>
          </a:p>
          <a:p>
            <a:pPr marL="342900" indent="-342900">
              <a:lnSpc>
                <a:spcPct val="80000"/>
              </a:lnSpc>
              <a:spcBef>
                <a:spcPct val="20000"/>
              </a:spcBef>
              <a:buFont typeface="Arial" charset="0"/>
              <a:buChar char="■"/>
              <a:defRPr/>
            </a:pPr>
            <a:r>
              <a:rPr lang="en-US" sz="1200" b="1" kern="0" dirty="0">
                <a:latin typeface="Corbel" panose="020B0503020204020204" pitchFamily="34" charset="0"/>
              </a:rPr>
              <a:t>Training the Trainer to catch up the Industrial Trend</a:t>
            </a:r>
          </a:p>
          <a:p>
            <a:pPr marL="800100" lvl="1" indent="-342900">
              <a:lnSpc>
                <a:spcPct val="80000"/>
              </a:lnSpc>
              <a:spcBef>
                <a:spcPct val="20000"/>
              </a:spcBef>
              <a:buFont typeface="Arial" pitchFamily="34" charset="0"/>
              <a:buChar char="•"/>
              <a:defRPr/>
            </a:pPr>
            <a:r>
              <a:rPr lang="en-US" sz="1100" kern="0" dirty="0">
                <a:latin typeface="Calibri" pitchFamily="34" charset="0"/>
              </a:rPr>
              <a:t>Automation</a:t>
            </a:r>
          </a:p>
          <a:p>
            <a:pPr marL="800100" lvl="1" indent="-342900">
              <a:lnSpc>
                <a:spcPct val="80000"/>
              </a:lnSpc>
              <a:spcBef>
                <a:spcPct val="20000"/>
              </a:spcBef>
              <a:buFont typeface="Arial" pitchFamily="34" charset="0"/>
              <a:buChar char="•"/>
              <a:defRPr/>
            </a:pPr>
            <a:r>
              <a:rPr lang="en-US" sz="1100" kern="0" dirty="0">
                <a:latin typeface="Calibri" pitchFamily="34" charset="0"/>
              </a:rPr>
              <a:t>Machine Tool Builder</a:t>
            </a:r>
          </a:p>
          <a:p>
            <a:pPr marL="800100" lvl="1" indent="-342900">
              <a:lnSpc>
                <a:spcPct val="80000"/>
              </a:lnSpc>
              <a:spcBef>
                <a:spcPct val="20000"/>
              </a:spcBef>
              <a:buFont typeface="Arial" pitchFamily="34" charset="0"/>
              <a:buChar char="•"/>
              <a:defRPr/>
            </a:pPr>
            <a:r>
              <a:rPr lang="en-US" sz="1100" kern="0" dirty="0">
                <a:latin typeface="Calibri" pitchFamily="34" charset="0"/>
              </a:rPr>
              <a:t>Robotic</a:t>
            </a:r>
          </a:p>
          <a:p>
            <a:pPr marL="800100" lvl="1" indent="-342900">
              <a:lnSpc>
                <a:spcPct val="80000"/>
              </a:lnSpc>
              <a:spcBef>
                <a:spcPct val="20000"/>
              </a:spcBef>
              <a:buFont typeface="Arial" pitchFamily="34" charset="0"/>
              <a:buChar char="•"/>
              <a:defRPr/>
            </a:pPr>
            <a:r>
              <a:rPr lang="en-US" sz="1100" kern="0" dirty="0">
                <a:latin typeface="Calibri" pitchFamily="34" charset="0"/>
              </a:rPr>
              <a:t>Handling System</a:t>
            </a:r>
          </a:p>
          <a:p>
            <a:pPr marL="800100" lvl="1" indent="-342900">
              <a:lnSpc>
                <a:spcPct val="80000"/>
              </a:lnSpc>
              <a:spcBef>
                <a:spcPct val="20000"/>
              </a:spcBef>
              <a:buFont typeface="Arial" pitchFamily="34" charset="0"/>
              <a:buChar char="•"/>
              <a:defRPr/>
            </a:pPr>
            <a:r>
              <a:rPr lang="en-US" sz="1100" kern="0" dirty="0">
                <a:latin typeface="Calibri" pitchFamily="34" charset="0"/>
              </a:rPr>
              <a:t>Engineering</a:t>
            </a:r>
          </a:p>
          <a:p>
            <a:pPr marL="800100" lvl="1" indent="-342900">
              <a:lnSpc>
                <a:spcPct val="80000"/>
              </a:lnSpc>
              <a:spcBef>
                <a:spcPct val="20000"/>
              </a:spcBef>
              <a:buFont typeface="Arial" pitchFamily="34" charset="0"/>
              <a:buChar char="•"/>
              <a:defRPr/>
            </a:pPr>
            <a:r>
              <a:rPr lang="en-US" sz="1100" kern="0" dirty="0">
                <a:latin typeface="Calibri" pitchFamily="34" charset="0"/>
              </a:rPr>
              <a:t>Mold and Dies  </a:t>
            </a:r>
            <a:endParaRPr lang="id-ID" sz="1100" kern="0" dirty="0">
              <a:latin typeface="Calibri" pitchFamily="34" charset="0"/>
            </a:endParaRPr>
          </a:p>
          <a:p>
            <a:pPr marL="800100" lvl="1" indent="-342900">
              <a:lnSpc>
                <a:spcPct val="80000"/>
              </a:lnSpc>
              <a:spcBef>
                <a:spcPct val="20000"/>
              </a:spcBef>
              <a:buFont typeface="Arial" pitchFamily="34" charset="0"/>
              <a:buChar char="•"/>
              <a:defRPr/>
            </a:pPr>
            <a:r>
              <a:rPr lang="en-US" sz="1100" kern="0" dirty="0">
                <a:latin typeface="Calibri" pitchFamily="34" charset="0"/>
              </a:rPr>
              <a:t>Rapid Product Development</a:t>
            </a:r>
          </a:p>
        </p:txBody>
      </p:sp>
      <p:pic>
        <p:nvPicPr>
          <p:cNvPr id="102413" name="Picture 19">
            <a:extLst>
              <a:ext uri="{FF2B5EF4-FFF2-40B4-BE49-F238E27FC236}">
                <a16:creationId xmlns:a16="http://schemas.microsoft.com/office/drawing/2014/main" id="{07802F39-C3E5-2969-A777-E61C9F12CC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5210175"/>
            <a:ext cx="20986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4" name="Picture 20">
            <a:extLst>
              <a:ext uri="{FF2B5EF4-FFF2-40B4-BE49-F238E27FC236}">
                <a16:creationId xmlns:a16="http://schemas.microsoft.com/office/drawing/2014/main" id="{1A0B2312-6E68-48D7-CC00-D0840D3C29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0063" y="5124450"/>
            <a:ext cx="2141537"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C8BE597-2A29-0778-DBDA-275B2ADD40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8792"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012404A-6A40-1A52-DDEC-7C807AAE48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1749" y="108202"/>
            <a:ext cx="1371601" cy="53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2625E690-FC52-F259-8486-96D20A08D37D}"/>
              </a:ext>
            </a:extLst>
          </p:cNvPr>
          <p:cNvSpPr>
            <a:spLocks noGrp="1"/>
          </p:cNvSpPr>
          <p:nvPr>
            <p:ph type="title"/>
          </p:nvPr>
        </p:nvSpPr>
        <p:spPr>
          <a:xfrm>
            <a:off x="755576" y="271464"/>
            <a:ext cx="6554688" cy="354012"/>
          </a:xfrm>
        </p:spPr>
        <p:txBody>
          <a:bodyPr>
            <a:normAutofit fontScale="90000"/>
          </a:bodyPr>
          <a:lstStyle/>
          <a:p>
            <a:pPr eaLnBrk="1" hangingPunct="1"/>
            <a:r>
              <a:rPr lang="en-US" altLang="en-US" sz="2000" dirty="0">
                <a:solidFill>
                  <a:schemeClr val="tx1"/>
                </a:solidFill>
                <a:latin typeface="Arial" panose="020B0604020202020204" pitchFamily="34" charset="0"/>
                <a:cs typeface="Arial" panose="020B0604020202020204" pitchFamily="34" charset="0"/>
              </a:rPr>
              <a:t>Closing – The Challenge of Industrial Collaboration with ATMI</a:t>
            </a:r>
            <a:endParaRPr lang="en-US" altLang="en-US" sz="2000" noProof="1">
              <a:solidFill>
                <a:schemeClr val="tx1"/>
              </a:solidFill>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74B9541D-8F6D-79F6-B296-5579DBE17C21}"/>
              </a:ext>
            </a:extLst>
          </p:cNvPr>
          <p:cNvSpPr>
            <a:spLocks/>
          </p:cNvSpPr>
          <p:nvPr/>
        </p:nvSpPr>
        <p:spPr bwMode="auto">
          <a:xfrm>
            <a:off x="2483768" y="2524472"/>
            <a:ext cx="3582988" cy="2819400"/>
          </a:xfrm>
          <a:prstGeom prst="rect">
            <a:avLst/>
          </a:prstGeom>
          <a:noFill/>
          <a:ln w="9525">
            <a:noFill/>
            <a:miter lim="800000"/>
            <a:headEnd/>
            <a:tailEnd/>
          </a:ln>
        </p:spPr>
        <p:txBody>
          <a:bodyPr/>
          <a:lstStyle/>
          <a:p>
            <a:pPr marL="342900" lvl="1" indent="-342900">
              <a:lnSpc>
                <a:spcPct val="80000"/>
              </a:lnSpc>
              <a:spcBef>
                <a:spcPct val="20000"/>
              </a:spcBef>
              <a:buClr>
                <a:schemeClr val="bg2"/>
              </a:buClr>
              <a:buSzPct val="75000"/>
              <a:buFont typeface="Wingdings" pitchFamily="2" charset="2"/>
              <a:buChar char="n"/>
              <a:defRPr/>
            </a:pPr>
            <a:r>
              <a:rPr lang="en-US" sz="1400" b="1" dirty="0">
                <a:latin typeface="Corbel" panose="020B0503020204020204" pitchFamily="34" charset="0"/>
                <a:cs typeface="Tahoma" pitchFamily="34" charset="0"/>
              </a:rPr>
              <a:t>Opportunity</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Win-Win-Win Collaboration in Developing the Vocational Education</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With the number of alumnus working in various strategic industries in Indonesia, co-investment is a strategic middle-long term marketing strategy</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Branding and Transfer Knowhow with the biggest impacts</a:t>
            </a:r>
          </a:p>
        </p:txBody>
      </p:sp>
      <p:sp>
        <p:nvSpPr>
          <p:cNvPr id="8" name="Content Placeholder 2">
            <a:extLst>
              <a:ext uri="{FF2B5EF4-FFF2-40B4-BE49-F238E27FC236}">
                <a16:creationId xmlns:a16="http://schemas.microsoft.com/office/drawing/2014/main" id="{196C12EA-57C9-3A94-F39B-D3CB95F12CB6}"/>
              </a:ext>
            </a:extLst>
          </p:cNvPr>
          <p:cNvSpPr>
            <a:spLocks/>
          </p:cNvSpPr>
          <p:nvPr/>
        </p:nvSpPr>
        <p:spPr bwMode="auto">
          <a:xfrm>
            <a:off x="2490118" y="1152872"/>
            <a:ext cx="3576638" cy="2971800"/>
          </a:xfrm>
          <a:prstGeom prst="rect">
            <a:avLst/>
          </a:prstGeom>
          <a:noFill/>
          <a:ln w="9525">
            <a:noFill/>
            <a:miter lim="800000"/>
            <a:headEnd/>
            <a:tailEnd/>
          </a:ln>
        </p:spPr>
        <p:txBody>
          <a:bodyPr/>
          <a:lstStyle/>
          <a:p>
            <a:pPr marL="342900" lvl="1" indent="-342900">
              <a:lnSpc>
                <a:spcPct val="80000"/>
              </a:lnSpc>
              <a:spcBef>
                <a:spcPct val="20000"/>
              </a:spcBef>
              <a:buClr>
                <a:schemeClr val="bg2"/>
              </a:buClr>
              <a:buSzPct val="75000"/>
              <a:buFont typeface="Wingdings" pitchFamily="2" charset="2"/>
              <a:buChar char="n"/>
              <a:defRPr/>
            </a:pPr>
            <a:r>
              <a:rPr lang="en-US" sz="1400" b="1" dirty="0">
                <a:solidFill>
                  <a:srgbClr val="000000"/>
                </a:solidFill>
                <a:latin typeface="Corbel" panose="020B0503020204020204" pitchFamily="34" charset="0"/>
                <a:cs typeface="Tahoma" pitchFamily="34" charset="0"/>
              </a:rPr>
              <a:t>Challenge for Industrial Collaboration</a:t>
            </a:r>
          </a:p>
          <a:p>
            <a:pPr marL="800100" lvl="1" indent="-342900">
              <a:lnSpc>
                <a:spcPct val="80000"/>
              </a:lnSpc>
              <a:spcBef>
                <a:spcPct val="20000"/>
              </a:spcBef>
              <a:buClr>
                <a:schemeClr val="bg2"/>
              </a:buClr>
              <a:buSzPct val="75000"/>
              <a:buFont typeface="Wingdings" pitchFamily="2" charset="2"/>
              <a:buChar char="§"/>
              <a:defRPr/>
            </a:pPr>
            <a:r>
              <a:rPr lang="en-US" sz="1100" dirty="0">
                <a:solidFill>
                  <a:srgbClr val="000000"/>
                </a:solidFill>
                <a:latin typeface="Calibri" pitchFamily="34" charset="0"/>
                <a:ea typeface="Tahoma" panose="020B0604030504040204" pitchFamily="34" charset="0"/>
                <a:cs typeface="Tahoma" panose="020B0604030504040204" pitchFamily="34" charset="0"/>
              </a:rPr>
              <a:t>ATMI is willing to learn, fight and collaborate with Industries for the development of vocational education in Indonesia</a:t>
            </a:r>
            <a:endParaRPr lang="en-US" sz="1100" b="1" dirty="0">
              <a:solidFill>
                <a:srgbClr val="3333FF"/>
              </a:solidFill>
              <a:latin typeface="Calibri" pitchFamily="34" charset="0"/>
              <a:ea typeface="Tahoma" panose="020B0604030504040204" pitchFamily="34" charset="0"/>
              <a:cs typeface="Tahoma" panose="020B0604030504040204" pitchFamily="34" charset="0"/>
            </a:endParaRPr>
          </a:p>
          <a:p>
            <a:pPr marL="800100" lvl="1" indent="-342900">
              <a:lnSpc>
                <a:spcPct val="80000"/>
              </a:lnSpc>
              <a:spcBef>
                <a:spcPct val="20000"/>
              </a:spcBef>
              <a:buClr>
                <a:schemeClr val="bg2"/>
              </a:buClr>
              <a:buSzPct val="75000"/>
              <a:buFont typeface="Wingdings" pitchFamily="2" charset="2"/>
              <a:buChar char="§"/>
              <a:defRPr/>
            </a:pPr>
            <a:r>
              <a:rPr lang="en-US" sz="1100" dirty="0">
                <a:solidFill>
                  <a:srgbClr val="000000"/>
                </a:solidFill>
                <a:latin typeface="Calibri" pitchFamily="34" charset="0"/>
                <a:ea typeface="Tahoma" panose="020B0604030504040204" pitchFamily="34" charset="0"/>
                <a:cs typeface="Tahoma" panose="020B0604030504040204" pitchFamily="34" charset="0"/>
              </a:rPr>
              <a:t>More industrial- and government support is needed to strengthen and accelerate the development</a:t>
            </a:r>
          </a:p>
        </p:txBody>
      </p:sp>
      <p:sp>
        <p:nvSpPr>
          <p:cNvPr id="10" name="Content Placeholder 2">
            <a:extLst>
              <a:ext uri="{FF2B5EF4-FFF2-40B4-BE49-F238E27FC236}">
                <a16:creationId xmlns:a16="http://schemas.microsoft.com/office/drawing/2014/main" id="{6422613E-6C50-B58C-73AE-C536214B76C8}"/>
              </a:ext>
            </a:extLst>
          </p:cNvPr>
          <p:cNvSpPr>
            <a:spLocks/>
          </p:cNvSpPr>
          <p:nvPr/>
        </p:nvSpPr>
        <p:spPr bwMode="auto">
          <a:xfrm>
            <a:off x="2490118" y="4277072"/>
            <a:ext cx="3698850" cy="1600200"/>
          </a:xfrm>
          <a:prstGeom prst="rect">
            <a:avLst/>
          </a:prstGeom>
          <a:noFill/>
          <a:ln w="9525">
            <a:noFill/>
            <a:miter lim="800000"/>
            <a:headEnd/>
            <a:tailEnd/>
          </a:ln>
        </p:spPr>
        <p:txBody>
          <a:bodyPr/>
          <a:lstStyle/>
          <a:p>
            <a:pPr marL="342900" lvl="1" indent="-342900">
              <a:lnSpc>
                <a:spcPct val="80000"/>
              </a:lnSpc>
              <a:spcBef>
                <a:spcPct val="20000"/>
              </a:spcBef>
              <a:buClr>
                <a:schemeClr val="bg2"/>
              </a:buClr>
              <a:buSzPct val="75000"/>
              <a:buFont typeface="Wingdings" pitchFamily="2" charset="2"/>
              <a:buChar char="n"/>
              <a:defRPr/>
            </a:pPr>
            <a:r>
              <a:rPr lang="en-US" sz="1400" b="1" dirty="0">
                <a:latin typeface="Corbel" panose="020B0503020204020204" pitchFamily="34" charset="0"/>
                <a:cs typeface="Tahoma" pitchFamily="34" charset="0"/>
              </a:rPr>
              <a:t>Needed Support from Partners</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Regulation which is Pro vocational education</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Co-Investment</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Corporate Social Responsibility Program</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Industrial Projects Initiators</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Technology Transfer</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Internship – Training for Trainer</a:t>
            </a:r>
          </a:p>
          <a:p>
            <a:pPr marL="800100" lvl="1" indent="-342900">
              <a:lnSpc>
                <a:spcPct val="80000"/>
              </a:lnSpc>
              <a:spcBef>
                <a:spcPct val="20000"/>
              </a:spcBef>
              <a:buClr>
                <a:schemeClr val="bg2"/>
              </a:buClr>
              <a:buSzPct val="75000"/>
              <a:buFont typeface="Wingdings" pitchFamily="2" charset="2"/>
              <a:buChar char="§"/>
              <a:defRPr/>
            </a:pPr>
            <a:r>
              <a:rPr lang="en-US" sz="1100" dirty="0">
                <a:latin typeface="Calibri" pitchFamily="34" charset="0"/>
                <a:ea typeface="Tahoma" panose="020B0604030504040204" pitchFamily="34" charset="0"/>
                <a:cs typeface="Tahoma" panose="020B0604030504040204" pitchFamily="34" charset="0"/>
              </a:rPr>
              <a:t>Start Localization </a:t>
            </a:r>
            <a:r>
              <a:rPr lang="en-US" sz="1100" dirty="0" err="1">
                <a:latin typeface="Calibri" pitchFamily="34" charset="0"/>
                <a:ea typeface="Tahoma" panose="020B0604030504040204" pitchFamily="34" charset="0"/>
                <a:cs typeface="Tahoma" panose="020B0604030504040204" pitchFamily="34" charset="0"/>
              </a:rPr>
              <a:t>Programm</a:t>
            </a:r>
            <a:r>
              <a:rPr lang="en-US" sz="1100" dirty="0">
                <a:latin typeface="Calibri" pitchFamily="34" charset="0"/>
                <a:ea typeface="Tahoma" panose="020B0604030504040204" pitchFamily="34" charset="0"/>
                <a:cs typeface="Tahoma" panose="020B0604030504040204" pitchFamily="34" charset="0"/>
              </a:rPr>
              <a:t> </a:t>
            </a:r>
          </a:p>
        </p:txBody>
      </p:sp>
      <p:pic>
        <p:nvPicPr>
          <p:cNvPr id="104454" name="Picture 2">
            <a:extLst>
              <a:ext uri="{FF2B5EF4-FFF2-40B4-BE49-F238E27FC236}">
                <a16:creationId xmlns:a16="http://schemas.microsoft.com/office/drawing/2014/main" id="{C4EAB76A-C28D-1D7E-7143-DCFAA25CB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441" r="9225"/>
          <a:stretch>
            <a:fillRect/>
          </a:stretch>
        </p:blipFill>
        <p:spPr bwMode="auto">
          <a:xfrm>
            <a:off x="6629400" y="914400"/>
            <a:ext cx="2286000" cy="166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55" name="Content Placeholder 2">
            <a:extLst>
              <a:ext uri="{FF2B5EF4-FFF2-40B4-BE49-F238E27FC236}">
                <a16:creationId xmlns:a16="http://schemas.microsoft.com/office/drawing/2014/main" id="{20D6B11B-61C8-09DE-E43D-77AB176BBE05}"/>
              </a:ext>
            </a:extLst>
          </p:cNvPr>
          <p:cNvSpPr>
            <a:spLocks noChangeArrowheads="1"/>
          </p:cNvSpPr>
          <p:nvPr/>
        </p:nvSpPr>
        <p:spPr bwMode="auto">
          <a:xfrm>
            <a:off x="2133600" y="6132513"/>
            <a:ext cx="4536504" cy="33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marL="0" lvl="1" algn="ctr">
              <a:lnSpc>
                <a:spcPct val="80000"/>
              </a:lnSpc>
              <a:spcBef>
                <a:spcPct val="20000"/>
              </a:spcBef>
              <a:buClr>
                <a:schemeClr val="bg2"/>
              </a:buClr>
              <a:buSzPct val="75000"/>
              <a:buFontTx/>
              <a:buNone/>
            </a:pPr>
            <a:r>
              <a:rPr lang="en-US" altLang="en-US" sz="1400" b="1" dirty="0">
                <a:solidFill>
                  <a:schemeClr val="accent2">
                    <a:lumMod val="75000"/>
                  </a:schemeClr>
                </a:solidFill>
                <a:latin typeface="Calibri" panose="020F0502020204030204" pitchFamily="34" charset="0"/>
                <a:cs typeface="Tahoma" panose="020B0604030504040204" pitchFamily="34" charset="0"/>
              </a:rPr>
              <a:t>Thank you – </a:t>
            </a:r>
            <a:r>
              <a:rPr lang="en-US" altLang="en-US" sz="1400" b="1" dirty="0" err="1">
                <a:solidFill>
                  <a:schemeClr val="accent2">
                    <a:lumMod val="75000"/>
                  </a:schemeClr>
                </a:solidFill>
                <a:latin typeface="Calibri" panose="020F0502020204030204" pitchFamily="34" charset="0"/>
                <a:cs typeface="Tahoma" panose="020B0604030504040204" pitchFamily="34" charset="0"/>
              </a:rPr>
              <a:t>Herzlichen</a:t>
            </a:r>
            <a:r>
              <a:rPr lang="en-US" altLang="en-US" sz="1400" b="1" dirty="0">
                <a:solidFill>
                  <a:schemeClr val="accent2">
                    <a:lumMod val="75000"/>
                  </a:schemeClr>
                </a:solidFill>
                <a:latin typeface="Calibri" panose="020F0502020204030204" pitchFamily="34" charset="0"/>
                <a:cs typeface="Tahoma" panose="020B0604030504040204" pitchFamily="34" charset="0"/>
              </a:rPr>
              <a:t> Dank – </a:t>
            </a:r>
            <a:r>
              <a:rPr lang="en-US" altLang="en-US" sz="1400" b="1" dirty="0" err="1">
                <a:solidFill>
                  <a:schemeClr val="accent2">
                    <a:lumMod val="75000"/>
                  </a:schemeClr>
                </a:solidFill>
                <a:latin typeface="Calibri" panose="020F0502020204030204" pitchFamily="34" charset="0"/>
                <a:cs typeface="Tahoma" panose="020B0604030504040204" pitchFamily="34" charset="0"/>
              </a:rPr>
              <a:t>Terimakasih</a:t>
            </a:r>
            <a:r>
              <a:rPr lang="en-US" altLang="en-US" sz="1400" b="1" dirty="0">
                <a:solidFill>
                  <a:schemeClr val="accent2">
                    <a:lumMod val="75000"/>
                  </a:schemeClr>
                </a:solidFill>
                <a:latin typeface="Calibri" panose="020F0502020204030204" pitchFamily="34" charset="0"/>
                <a:cs typeface="Tahoma" panose="020B0604030504040204" pitchFamily="34" charset="0"/>
              </a:rPr>
              <a:t> - </a:t>
            </a:r>
            <a:r>
              <a:rPr lang="en-US" altLang="en-US" sz="1400" b="1" dirty="0" err="1">
                <a:solidFill>
                  <a:schemeClr val="accent2">
                    <a:lumMod val="75000"/>
                  </a:schemeClr>
                </a:solidFill>
                <a:latin typeface="Calibri" panose="020F0502020204030204" pitchFamily="34" charset="0"/>
                <a:cs typeface="Tahoma" panose="020B0604030504040204" pitchFamily="34" charset="0"/>
              </a:rPr>
              <a:t>Maturnuwun</a:t>
            </a:r>
            <a:endParaRPr lang="en-US" altLang="en-US" sz="1400" b="1" dirty="0">
              <a:solidFill>
                <a:schemeClr val="accent2">
                  <a:lumMod val="75000"/>
                </a:schemeClr>
              </a:solidFill>
              <a:latin typeface="Calibri" panose="020F0502020204030204" pitchFamily="34" charset="0"/>
              <a:cs typeface="Tahoma" panose="020B0604030504040204" pitchFamily="34" charset="0"/>
            </a:endParaRPr>
          </a:p>
        </p:txBody>
      </p:sp>
      <p:pic>
        <p:nvPicPr>
          <p:cNvPr id="104456" name="Picture 3">
            <a:extLst>
              <a:ext uri="{FF2B5EF4-FFF2-40B4-BE49-F238E27FC236}">
                <a16:creationId xmlns:a16="http://schemas.microsoft.com/office/drawing/2014/main" id="{C5294FDA-6CD9-7A5A-5E25-3F1263E0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952" t="18019" r="30605" b="11688"/>
          <a:stretch>
            <a:fillRect/>
          </a:stretch>
        </p:blipFill>
        <p:spPr bwMode="auto">
          <a:xfrm>
            <a:off x="6629400" y="2681288"/>
            <a:ext cx="2287588"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7" name="Picture 20">
            <a:extLst>
              <a:ext uri="{FF2B5EF4-FFF2-40B4-BE49-F238E27FC236}">
                <a16:creationId xmlns:a16="http://schemas.microsoft.com/office/drawing/2014/main" id="{773AC83F-55DD-507F-4F28-8E5E81BAB3A8}"/>
              </a:ext>
            </a:extLst>
          </p:cNvPr>
          <p:cNvPicPr>
            <a:picLocks noChangeAspect="1"/>
          </p:cNvPicPr>
          <p:nvPr/>
        </p:nvPicPr>
        <p:blipFill>
          <a:blip r:embed="rId5">
            <a:extLst>
              <a:ext uri="{28A0092B-C50C-407E-A947-70E740481C1C}">
                <a14:useLocalDpi xmlns:a14="http://schemas.microsoft.com/office/drawing/2010/main" val="0"/>
              </a:ext>
            </a:extLst>
          </a:blip>
          <a:srcRect t="5508" b="13200"/>
          <a:stretch>
            <a:fillRect/>
          </a:stretch>
        </p:blipFill>
        <p:spPr bwMode="auto">
          <a:xfrm>
            <a:off x="209550" y="2987675"/>
            <a:ext cx="19240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8" name="Picture 19">
            <a:extLst>
              <a:ext uri="{FF2B5EF4-FFF2-40B4-BE49-F238E27FC236}">
                <a16:creationId xmlns:a16="http://schemas.microsoft.com/office/drawing/2014/main" id="{DE5B9718-71EE-8078-51DF-871354F5455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9550" y="930275"/>
            <a:ext cx="1924050"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9" name="Picture 2">
            <a:extLst>
              <a:ext uri="{FF2B5EF4-FFF2-40B4-BE49-F238E27FC236}">
                <a16:creationId xmlns:a16="http://schemas.microsoft.com/office/drawing/2014/main" id="{9AC9623A-658A-AF60-1AE2-2FFC69169B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313" y="4724400"/>
            <a:ext cx="1919287"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0" name="Picture 4">
            <a:extLst>
              <a:ext uri="{FF2B5EF4-FFF2-40B4-BE49-F238E27FC236}">
                <a16:creationId xmlns:a16="http://schemas.microsoft.com/office/drawing/2014/main" id="{17C5AB3B-7667-AD45-02F2-59F84143B4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4556125"/>
            <a:ext cx="22875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a:extLst>
              <a:ext uri="{FF2B5EF4-FFF2-40B4-BE49-F238E27FC236}">
                <a16:creationId xmlns:a16="http://schemas.microsoft.com/office/drawing/2014/main" id="{A544E547-6FEC-940D-C961-604CE661BA4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r="9271"/>
          <a:stretch>
            <a:fillRect/>
          </a:stretch>
        </p:blipFill>
        <p:spPr bwMode="auto">
          <a:xfrm>
            <a:off x="0" y="-100013"/>
            <a:ext cx="9467850" cy="695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3" name="TextBox 2">
            <a:extLst>
              <a:ext uri="{FF2B5EF4-FFF2-40B4-BE49-F238E27FC236}">
                <a16:creationId xmlns:a16="http://schemas.microsoft.com/office/drawing/2014/main" id="{C9898E4D-9A0E-9DF5-3475-6A4A899C199B}"/>
              </a:ext>
            </a:extLst>
          </p:cNvPr>
          <p:cNvSpPr txBox="1">
            <a:spLocks noChangeArrowheads="1"/>
          </p:cNvSpPr>
          <p:nvPr/>
        </p:nvSpPr>
        <p:spPr bwMode="auto">
          <a:xfrm>
            <a:off x="179512" y="411351"/>
            <a:ext cx="67688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3200" b="1" dirty="0">
                <a:solidFill>
                  <a:schemeClr val="bg1"/>
                </a:solidFill>
                <a:latin typeface="Arial" panose="020B0604020202020204" pitchFamily="34" charset="0"/>
                <a:cs typeface="Arial" panose="020B0604020202020204" pitchFamily="34" charset="0"/>
              </a:rPr>
              <a:t>“</a:t>
            </a:r>
            <a:r>
              <a:rPr lang="en-US" altLang="en-US" sz="3200" b="1" dirty="0">
                <a:solidFill>
                  <a:schemeClr val="bg1"/>
                </a:solidFill>
                <a:latin typeface="Arial" panose="020B0604020202020204" pitchFamily="34" charset="0"/>
                <a:cs typeface="Arial" panose="020B0604020202020204" pitchFamily="34" charset="0"/>
              </a:rPr>
              <a:t>If you want to change the world, educate youth….</a:t>
            </a:r>
            <a:r>
              <a:rPr lang="id-ID" altLang="en-US" sz="4000" b="1" dirty="0">
                <a:solidFill>
                  <a:schemeClr val="bg1"/>
                </a:solidFill>
                <a:latin typeface="Arial" panose="020B0604020202020204" pitchFamily="34" charset="0"/>
                <a:cs typeface="Arial" panose="020B0604020202020204" pitchFamily="34" charset="0"/>
              </a:rPr>
              <a:t>”</a:t>
            </a:r>
          </a:p>
          <a:p>
            <a:pPr eaLnBrk="1" hangingPunct="1">
              <a:spcBef>
                <a:spcPct val="0"/>
              </a:spcBef>
              <a:buClrTx/>
              <a:buSzTx/>
              <a:buFontTx/>
              <a:buNone/>
            </a:pPr>
            <a:r>
              <a:rPr lang="id-ID" altLang="en-US" sz="2400" b="1" i="1" dirty="0">
                <a:solidFill>
                  <a:schemeClr val="bg1"/>
                </a:solidFill>
                <a:latin typeface="Arial" panose="020B0604020202020204" pitchFamily="34" charset="0"/>
                <a:cs typeface="Arial" panose="020B0604020202020204" pitchFamily="34" charset="0"/>
              </a:rPr>
              <a:t>St. Petrus Canisius</a:t>
            </a:r>
          </a:p>
        </p:txBody>
      </p:sp>
      <p:pic>
        <p:nvPicPr>
          <p:cNvPr id="107524" name="Picture 2">
            <a:extLst>
              <a:ext uri="{FF2B5EF4-FFF2-40B4-BE49-F238E27FC236}">
                <a16:creationId xmlns:a16="http://schemas.microsoft.com/office/drawing/2014/main" id="{97D0E89B-20BB-4FC7-08A5-73F0D1067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132856"/>
            <a:ext cx="14478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419E3E-D70A-A59A-882D-ABE888A51255}"/>
              </a:ext>
            </a:extLst>
          </p:cNvPr>
          <p:cNvSpPr/>
          <p:nvPr/>
        </p:nvSpPr>
        <p:spPr>
          <a:xfrm>
            <a:off x="-107950" y="0"/>
            <a:ext cx="925195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pic>
        <p:nvPicPr>
          <p:cNvPr id="16387" name="Picture 15">
            <a:extLst>
              <a:ext uri="{FF2B5EF4-FFF2-40B4-BE49-F238E27FC236}">
                <a16:creationId xmlns:a16="http://schemas.microsoft.com/office/drawing/2014/main" id="{6A2C50E0-0A39-0815-55C6-700D24FD5095}"/>
              </a:ext>
            </a:extLst>
          </p:cNvPr>
          <p:cNvPicPr>
            <a:picLocks noChangeAspect="1"/>
          </p:cNvPicPr>
          <p:nvPr/>
        </p:nvPicPr>
        <p:blipFill>
          <a:blip r:embed="rId3">
            <a:extLst>
              <a:ext uri="{28A0092B-C50C-407E-A947-70E740481C1C}">
                <a14:useLocalDpi xmlns:a14="http://schemas.microsoft.com/office/drawing/2010/main" val="0"/>
              </a:ext>
            </a:extLst>
          </a:blip>
          <a:srcRect t="28020" r="29198" b="12994"/>
          <a:stretch>
            <a:fillRect/>
          </a:stretch>
        </p:blipFill>
        <p:spPr bwMode="auto">
          <a:xfrm>
            <a:off x="-101600" y="0"/>
            <a:ext cx="647382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19">
            <a:extLst>
              <a:ext uri="{FF2B5EF4-FFF2-40B4-BE49-F238E27FC236}">
                <a16:creationId xmlns:a16="http://schemas.microsoft.com/office/drawing/2014/main" id="{C3A10FBC-A0FE-ED03-1B24-F697D66EF475}"/>
              </a:ext>
            </a:extLst>
          </p:cNvPr>
          <p:cNvPicPr>
            <a:picLocks noChangeAspect="1"/>
          </p:cNvPicPr>
          <p:nvPr/>
        </p:nvPicPr>
        <p:blipFill>
          <a:blip r:embed="rId4">
            <a:extLst>
              <a:ext uri="{28A0092B-C50C-407E-A947-70E740481C1C}">
                <a14:useLocalDpi xmlns:a14="http://schemas.microsoft.com/office/drawing/2010/main" val="0"/>
              </a:ext>
            </a:extLst>
          </a:blip>
          <a:srcRect l="4424" t="31369" b="12784"/>
          <a:stretch>
            <a:fillRect/>
          </a:stretch>
        </p:blipFill>
        <p:spPr bwMode="auto">
          <a:xfrm>
            <a:off x="-112714" y="3116263"/>
            <a:ext cx="9256713"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B0FCE6F-8834-EC70-592A-D054492C9459}"/>
              </a:ext>
            </a:extLst>
          </p:cNvPr>
          <p:cNvSpPr txBox="1">
            <a:spLocks/>
          </p:cNvSpPr>
          <p:nvPr/>
        </p:nvSpPr>
        <p:spPr>
          <a:xfrm>
            <a:off x="5527675" y="998538"/>
            <a:ext cx="3641725" cy="1041400"/>
          </a:xfrm>
          <a:prstGeom prst="rect">
            <a:avLst/>
          </a:prstGeom>
        </p:spPr>
        <p:txBody>
          <a:bodyPr anchor="b"/>
          <a:lstStyle>
            <a:lvl1pPr algn="l" rtl="0" eaLnBrk="1" fontAlgn="base" hangingPunct="1">
              <a:spcBef>
                <a:spcPct val="0"/>
              </a:spcBef>
              <a:spcAft>
                <a:spcPct val="0"/>
              </a:spcAft>
              <a:defRPr sz="4400" kern="12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a:lstStyle>
          <a:p>
            <a:pPr marL="342900" indent="-342900">
              <a:lnSpc>
                <a:spcPct val="80000"/>
              </a:lnSpc>
              <a:spcBef>
                <a:spcPct val="20000"/>
              </a:spcBef>
              <a:buClr>
                <a:schemeClr val="bg2"/>
              </a:buClr>
              <a:buSzPct val="75000"/>
              <a:buFont typeface="Wingdings" pitchFamily="2" charset="2"/>
              <a:buChar char="n"/>
              <a:defRPr/>
            </a:pPr>
            <a:r>
              <a:rPr lang="id-ID" sz="1600" dirty="0">
                <a:solidFill>
                  <a:schemeClr val="tx1"/>
                </a:solidFill>
                <a:latin typeface="Times New Roman" panose="02020603050405020304" pitchFamily="18" charset="0"/>
                <a:ea typeface="Tahoma" pitchFamily="34" charset="0"/>
                <a:cs typeface="Times New Roman" panose="02020603050405020304" pitchFamily="18" charset="0"/>
              </a:rPr>
              <a:t>To </a:t>
            </a:r>
            <a:r>
              <a:rPr lang="en-US" sz="1600" dirty="0">
                <a:solidFill>
                  <a:schemeClr val="tx1"/>
                </a:solidFill>
                <a:latin typeface="Times New Roman" panose="02020603050405020304" pitchFamily="18" charset="0"/>
                <a:ea typeface="Tahoma" pitchFamily="34" charset="0"/>
                <a:cs typeface="Times New Roman" panose="02020603050405020304" pitchFamily="18" charset="0"/>
              </a:rPr>
              <a:t>create</a:t>
            </a:r>
            <a:r>
              <a:rPr lang="id-ID" sz="1600" dirty="0">
                <a:solidFill>
                  <a:schemeClr val="tx1"/>
                </a:solidFill>
                <a:latin typeface="Times New Roman" panose="02020603050405020304" pitchFamily="18" charset="0"/>
                <a:ea typeface="Tahoma" pitchFamily="34" charset="0"/>
                <a:cs typeface="Times New Roman" panose="02020603050405020304" pitchFamily="18" charset="0"/>
              </a:rPr>
              <a:t> </a:t>
            </a:r>
            <a:r>
              <a:rPr lang="en-US" sz="1600" dirty="0">
                <a:solidFill>
                  <a:schemeClr val="tx1"/>
                </a:solidFill>
                <a:latin typeface="Times New Roman" panose="02020603050405020304" pitchFamily="18" charset="0"/>
                <a:ea typeface="Tahoma" pitchFamily="34" charset="0"/>
                <a:cs typeface="Times New Roman" panose="02020603050405020304" pitchFamily="18" charset="0"/>
              </a:rPr>
              <a:t>a fair</a:t>
            </a:r>
            <a:r>
              <a:rPr lang="id-ID" sz="1600" dirty="0">
                <a:solidFill>
                  <a:schemeClr val="tx1"/>
                </a:solidFill>
                <a:latin typeface="Times New Roman" panose="02020603050405020304" pitchFamily="18" charset="0"/>
                <a:ea typeface="Tahoma" pitchFamily="34" charset="0"/>
                <a:cs typeface="Times New Roman" panose="02020603050405020304" pitchFamily="18" charset="0"/>
              </a:rPr>
              <a:t> </a:t>
            </a:r>
            <a:r>
              <a:rPr lang="en-US" sz="1600" dirty="0">
                <a:solidFill>
                  <a:schemeClr val="tx1"/>
                </a:solidFill>
                <a:latin typeface="Times New Roman" panose="02020603050405020304" pitchFamily="18" charset="0"/>
                <a:ea typeface="Tahoma" pitchFamily="34" charset="0"/>
                <a:cs typeface="Times New Roman" panose="02020603050405020304" pitchFamily="18" charset="0"/>
              </a:rPr>
              <a:t>and high standard industry</a:t>
            </a:r>
            <a:r>
              <a:rPr lang="id-ID" sz="1600" dirty="0">
                <a:solidFill>
                  <a:schemeClr val="tx1"/>
                </a:solidFill>
                <a:latin typeface="Times New Roman" panose="02020603050405020304" pitchFamily="18" charset="0"/>
                <a:ea typeface="Tahoma" pitchFamily="34" charset="0"/>
                <a:cs typeface="Times New Roman" panose="02020603050405020304" pitchFamily="18" charset="0"/>
              </a:rPr>
              <a:t>, which respects the </a:t>
            </a:r>
            <a:r>
              <a:rPr lang="en-US" sz="1600" dirty="0">
                <a:solidFill>
                  <a:schemeClr val="tx1"/>
                </a:solidFill>
                <a:latin typeface="Times New Roman" panose="02020603050405020304" pitchFamily="18" charset="0"/>
                <a:ea typeface="Tahoma" pitchFamily="34" charset="0"/>
                <a:cs typeface="Times New Roman" panose="02020603050405020304" pitchFamily="18" charset="0"/>
              </a:rPr>
              <a:t>human dignity and </a:t>
            </a:r>
            <a:r>
              <a:rPr lang="id-ID" sz="1600" dirty="0">
                <a:solidFill>
                  <a:schemeClr val="tx1"/>
                </a:solidFill>
                <a:latin typeface="Times New Roman" panose="02020603050405020304" pitchFamily="18" charset="0"/>
                <a:ea typeface="Tahoma" pitchFamily="34" charset="0"/>
                <a:cs typeface="Times New Roman" panose="02020603050405020304" pitchFamily="18" charset="0"/>
              </a:rPr>
              <a:t>environment.</a:t>
            </a:r>
          </a:p>
          <a:p>
            <a:pPr>
              <a:defRPr/>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3008F2A5-7240-D025-E319-D4A4750A092F}"/>
              </a:ext>
            </a:extLst>
          </p:cNvPr>
          <p:cNvSpPr/>
          <p:nvPr/>
        </p:nvSpPr>
        <p:spPr>
          <a:xfrm>
            <a:off x="-112714" y="6094413"/>
            <a:ext cx="9251950" cy="655637"/>
          </a:xfrm>
          <a:prstGeom prst="rect">
            <a:avLst/>
          </a:prstGeom>
          <a:solidFill>
            <a:schemeClr val="accent2">
              <a:lumMod val="50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16391" name="TextBox 20">
            <a:extLst>
              <a:ext uri="{FF2B5EF4-FFF2-40B4-BE49-F238E27FC236}">
                <a16:creationId xmlns:a16="http://schemas.microsoft.com/office/drawing/2014/main" id="{1C4EA9F3-0991-61FC-6D84-F0CB272CD269}"/>
              </a:ext>
            </a:extLst>
          </p:cNvPr>
          <p:cNvSpPr txBox="1">
            <a:spLocks noChangeArrowheads="1"/>
          </p:cNvSpPr>
          <p:nvPr/>
        </p:nvSpPr>
        <p:spPr bwMode="auto">
          <a:xfrm>
            <a:off x="3335338" y="6219825"/>
            <a:ext cx="5441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a:solidFill>
                  <a:schemeClr val="bg1"/>
                </a:solidFill>
                <a:latin typeface="Times New Roman" panose="02020603050405020304" pitchFamily="18" charset="0"/>
                <a:cs typeface="Times New Roman" panose="02020603050405020304" pitchFamily="18" charset="0"/>
              </a:rPr>
              <a:t>Focus : educate young people to have “</a:t>
            </a:r>
            <a:r>
              <a:rPr lang="en-ID" altLang="en-US">
                <a:solidFill>
                  <a:schemeClr val="bg1"/>
                </a:solidFill>
                <a:latin typeface="Times New Roman" panose="02020603050405020304" pitchFamily="18" charset="0"/>
                <a:cs typeface="Times New Roman" panose="02020603050405020304" pitchFamily="18" charset="0"/>
              </a:rPr>
              <a:t>4</a:t>
            </a:r>
            <a:r>
              <a:rPr lang="id-ID" altLang="en-US">
                <a:solidFill>
                  <a:schemeClr val="bg1"/>
                </a:solidFill>
                <a:latin typeface="Times New Roman" panose="02020603050405020304" pitchFamily="18" charset="0"/>
                <a:cs typeface="Times New Roman" panose="02020603050405020304" pitchFamily="18" charset="0"/>
              </a:rPr>
              <a:t>C”</a:t>
            </a:r>
          </a:p>
        </p:txBody>
      </p:sp>
      <p:sp>
        <p:nvSpPr>
          <p:cNvPr id="16392" name="TextBox 24">
            <a:extLst>
              <a:ext uri="{FF2B5EF4-FFF2-40B4-BE49-F238E27FC236}">
                <a16:creationId xmlns:a16="http://schemas.microsoft.com/office/drawing/2014/main" id="{7F7439E7-E9CF-0E51-DDDD-F920C3FF8A48}"/>
              </a:ext>
            </a:extLst>
          </p:cNvPr>
          <p:cNvSpPr txBox="1">
            <a:spLocks noChangeArrowheads="1"/>
          </p:cNvSpPr>
          <p:nvPr/>
        </p:nvSpPr>
        <p:spPr bwMode="auto">
          <a:xfrm>
            <a:off x="5905500" y="593725"/>
            <a:ext cx="1655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000" b="1">
                <a:solidFill>
                  <a:schemeClr val="tx1"/>
                </a:solidFill>
                <a:latin typeface="Times New Roman" panose="02020603050405020304" pitchFamily="18" charset="0"/>
                <a:cs typeface="Times New Roman" panose="02020603050405020304" pitchFamily="18" charset="0"/>
              </a:rPr>
              <a:t>VISION</a:t>
            </a:r>
          </a:p>
        </p:txBody>
      </p:sp>
      <p:sp>
        <p:nvSpPr>
          <p:cNvPr id="12" name="Rectangle 11">
            <a:extLst>
              <a:ext uri="{FF2B5EF4-FFF2-40B4-BE49-F238E27FC236}">
                <a16:creationId xmlns:a16="http://schemas.microsoft.com/office/drawing/2014/main" id="{9EA3E778-9A1E-F75C-CF41-D73116B96AFC}"/>
              </a:ext>
            </a:extLst>
          </p:cNvPr>
          <p:cNvSpPr/>
          <p:nvPr/>
        </p:nvSpPr>
        <p:spPr>
          <a:xfrm>
            <a:off x="-106263" y="3188247"/>
            <a:ext cx="2158900" cy="888825"/>
          </a:xfrm>
          <a:prstGeom prst="rect">
            <a:avLst/>
          </a:prstGeom>
          <a:solidFill>
            <a:schemeClr val="accent2">
              <a:lumMod val="50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13" name="Rectangle 12">
            <a:extLst>
              <a:ext uri="{FF2B5EF4-FFF2-40B4-BE49-F238E27FC236}">
                <a16:creationId xmlns:a16="http://schemas.microsoft.com/office/drawing/2014/main" id="{9E4B2388-E8BD-9404-534A-876405A57EEC}"/>
              </a:ext>
            </a:extLst>
          </p:cNvPr>
          <p:cNvSpPr/>
          <p:nvPr/>
        </p:nvSpPr>
        <p:spPr>
          <a:xfrm>
            <a:off x="2162173" y="3188247"/>
            <a:ext cx="2298703" cy="888825"/>
          </a:xfrm>
          <a:prstGeom prst="rect">
            <a:avLst/>
          </a:prstGeom>
          <a:solidFill>
            <a:schemeClr val="accent2">
              <a:lumMod val="50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14" name="Rectangle 13">
            <a:extLst>
              <a:ext uri="{FF2B5EF4-FFF2-40B4-BE49-F238E27FC236}">
                <a16:creationId xmlns:a16="http://schemas.microsoft.com/office/drawing/2014/main" id="{85050ADC-74C4-EEDA-5B47-FA7AAEAD1F96}"/>
              </a:ext>
            </a:extLst>
          </p:cNvPr>
          <p:cNvSpPr/>
          <p:nvPr/>
        </p:nvSpPr>
        <p:spPr>
          <a:xfrm>
            <a:off x="4573588" y="3188247"/>
            <a:ext cx="2160588" cy="888825"/>
          </a:xfrm>
          <a:prstGeom prst="rect">
            <a:avLst/>
          </a:prstGeom>
          <a:solidFill>
            <a:schemeClr val="accent2">
              <a:lumMod val="50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16396" name="TextBox 17">
            <a:extLst>
              <a:ext uri="{FF2B5EF4-FFF2-40B4-BE49-F238E27FC236}">
                <a16:creationId xmlns:a16="http://schemas.microsoft.com/office/drawing/2014/main" id="{20AFC728-69FD-F8D1-64FB-B7FAFDB46A3A}"/>
              </a:ext>
            </a:extLst>
          </p:cNvPr>
          <p:cNvSpPr txBox="1">
            <a:spLocks noChangeArrowheads="1"/>
          </p:cNvSpPr>
          <p:nvPr/>
        </p:nvSpPr>
        <p:spPr bwMode="auto">
          <a:xfrm>
            <a:off x="-109439" y="3346133"/>
            <a:ext cx="21542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0"/>
              </a:spcBef>
              <a:buClrTx/>
              <a:buSzTx/>
              <a:buFontTx/>
              <a:buNone/>
            </a:pPr>
            <a:r>
              <a:rPr lang="id-ID" altLang="en-US" sz="1600" b="1" dirty="0">
                <a:solidFill>
                  <a:schemeClr val="bg1"/>
                </a:solidFill>
                <a:latin typeface="Times New Roman" panose="02020603050405020304" pitchFamily="18" charset="0"/>
                <a:cs typeface="Times New Roman" panose="02020603050405020304" pitchFamily="18" charset="0"/>
              </a:rPr>
              <a:t>COMPETENCE</a:t>
            </a:r>
          </a:p>
          <a:p>
            <a:pPr algn="ctr" eaLnBrk="1" hangingPunct="1">
              <a:spcBef>
                <a:spcPct val="0"/>
              </a:spcBef>
              <a:buClrTx/>
              <a:buSzTx/>
              <a:buFontTx/>
              <a:buNone/>
            </a:pPr>
            <a:r>
              <a:rPr lang="id-ID" altLang="en-US" sz="16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(technical)</a:t>
            </a:r>
          </a:p>
          <a:p>
            <a:pPr algn="ctr" eaLnBrk="1" hangingPunct="1">
              <a:spcBef>
                <a:spcPct val="0"/>
              </a:spcBef>
              <a:buClrTx/>
              <a:buSzTx/>
              <a:buFontTx/>
              <a:buNone/>
            </a:pPr>
            <a:endParaRPr lang="id-ID" altLang="en-US" sz="2400" b="1" dirty="0">
              <a:solidFill>
                <a:schemeClr val="bg1"/>
              </a:solidFill>
              <a:latin typeface="Times New Roman" panose="02020603050405020304" pitchFamily="18" charset="0"/>
              <a:cs typeface="Times New Roman" panose="02020603050405020304" pitchFamily="18" charset="0"/>
            </a:endParaRPr>
          </a:p>
        </p:txBody>
      </p:sp>
      <p:sp>
        <p:nvSpPr>
          <p:cNvPr id="16397" name="TextBox 18">
            <a:extLst>
              <a:ext uri="{FF2B5EF4-FFF2-40B4-BE49-F238E27FC236}">
                <a16:creationId xmlns:a16="http://schemas.microsoft.com/office/drawing/2014/main" id="{045D7060-CB0C-B958-4184-1AC34D0FA61A}"/>
              </a:ext>
            </a:extLst>
          </p:cNvPr>
          <p:cNvSpPr txBox="1">
            <a:spLocks noChangeArrowheads="1"/>
          </p:cNvSpPr>
          <p:nvPr/>
        </p:nvSpPr>
        <p:spPr bwMode="auto">
          <a:xfrm>
            <a:off x="2133599" y="3356992"/>
            <a:ext cx="2298703"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a:lnSpc>
                <a:spcPct val="80000"/>
              </a:lnSpc>
              <a:spcBef>
                <a:spcPct val="20000"/>
              </a:spcBef>
              <a:buClr>
                <a:schemeClr val="accent2"/>
              </a:buClr>
              <a:buNone/>
            </a:pPr>
            <a:r>
              <a:rPr lang="pt-BR" altLang="en-US"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a:t>
            </a:r>
            <a:r>
              <a:rPr lang="id-ID" altLang="en-US"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ONSCIENCE</a:t>
            </a:r>
            <a:r>
              <a:rPr lang="pt-BR" altLang="en-US"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id-ID" alt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(moral attitude)</a:t>
            </a:r>
            <a:endParaRPr lang="pt-BR" alt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6398" name="TextBox 21">
            <a:extLst>
              <a:ext uri="{FF2B5EF4-FFF2-40B4-BE49-F238E27FC236}">
                <a16:creationId xmlns:a16="http://schemas.microsoft.com/office/drawing/2014/main" id="{34B19480-3BCD-7BC4-7821-68D837CE47B7}"/>
              </a:ext>
            </a:extLst>
          </p:cNvPr>
          <p:cNvSpPr txBox="1">
            <a:spLocks noChangeArrowheads="1"/>
          </p:cNvSpPr>
          <p:nvPr/>
        </p:nvSpPr>
        <p:spPr bwMode="auto">
          <a:xfrm>
            <a:off x="4570412" y="3370262"/>
            <a:ext cx="216058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a:lnSpc>
                <a:spcPct val="80000"/>
              </a:lnSpc>
              <a:spcBef>
                <a:spcPct val="20000"/>
              </a:spcBef>
              <a:buClr>
                <a:schemeClr val="accent2"/>
              </a:buClr>
              <a:buNone/>
            </a:pPr>
            <a:r>
              <a:rPr lang="id-ID" altLang="en-US"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COMPASSION</a:t>
            </a:r>
          </a:p>
          <a:p>
            <a:pPr algn="ctr">
              <a:lnSpc>
                <a:spcPct val="80000"/>
              </a:lnSpc>
              <a:spcBef>
                <a:spcPct val="20000"/>
              </a:spcBef>
              <a:buClr>
                <a:schemeClr val="accent2"/>
              </a:buClr>
              <a:buNone/>
            </a:pPr>
            <a:r>
              <a:rPr lang="id-ID" alt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(social respect)</a:t>
            </a:r>
            <a:endParaRPr lang="pt-BR" alt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6399" name="TextBox 14">
            <a:extLst>
              <a:ext uri="{FF2B5EF4-FFF2-40B4-BE49-F238E27FC236}">
                <a16:creationId xmlns:a16="http://schemas.microsoft.com/office/drawing/2014/main" id="{BD58E019-7FD1-D0AE-3F85-026069270389}"/>
              </a:ext>
            </a:extLst>
          </p:cNvPr>
          <p:cNvSpPr txBox="1">
            <a:spLocks noChangeArrowheads="1"/>
          </p:cNvSpPr>
          <p:nvPr/>
        </p:nvSpPr>
        <p:spPr bwMode="auto">
          <a:xfrm>
            <a:off x="5256213" y="1900238"/>
            <a:ext cx="1893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id-ID" altLang="en-US" sz="2000" b="1">
                <a:solidFill>
                  <a:schemeClr val="tx1"/>
                </a:solidFill>
                <a:latin typeface="Times New Roman" panose="02020603050405020304" pitchFamily="18" charset="0"/>
                <a:cs typeface="Times New Roman" panose="02020603050405020304" pitchFamily="18" charset="0"/>
              </a:rPr>
              <a:t>MISSION</a:t>
            </a:r>
          </a:p>
        </p:txBody>
      </p:sp>
      <p:sp>
        <p:nvSpPr>
          <p:cNvPr id="17" name="Title 1">
            <a:extLst>
              <a:ext uri="{FF2B5EF4-FFF2-40B4-BE49-F238E27FC236}">
                <a16:creationId xmlns:a16="http://schemas.microsoft.com/office/drawing/2014/main" id="{74CE1999-FCF8-6384-2AF4-8869C9AD08B3}"/>
              </a:ext>
            </a:extLst>
          </p:cNvPr>
          <p:cNvSpPr txBox="1">
            <a:spLocks/>
          </p:cNvSpPr>
          <p:nvPr/>
        </p:nvSpPr>
        <p:spPr>
          <a:xfrm>
            <a:off x="4489450" y="2438400"/>
            <a:ext cx="4348163" cy="819150"/>
          </a:xfrm>
          <a:prstGeom prst="rect">
            <a:avLst/>
          </a:prstGeom>
        </p:spPr>
        <p:txBody>
          <a:bodyPr anchor="b"/>
          <a:lstStyle>
            <a:lvl1pPr algn="l" rtl="0" eaLnBrk="1" fontAlgn="base" hangingPunct="1">
              <a:spcBef>
                <a:spcPct val="0"/>
              </a:spcBef>
              <a:spcAft>
                <a:spcPct val="0"/>
              </a:spcAft>
              <a:defRPr sz="4400" kern="12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a:lstStyle>
          <a:p>
            <a:pPr marL="342900" indent="-342900">
              <a:lnSpc>
                <a:spcPct val="80000"/>
              </a:lnSpc>
              <a:spcBef>
                <a:spcPct val="20000"/>
              </a:spcBef>
              <a:buClr>
                <a:schemeClr val="bg2"/>
              </a:buClr>
              <a:buSzPct val="75000"/>
              <a:buFont typeface="Wingdings" pitchFamily="2" charset="2"/>
              <a:buChar char="n"/>
              <a:defRPr/>
            </a:pPr>
            <a:r>
              <a:rPr lang="id-ID" sz="1600" dirty="0">
                <a:solidFill>
                  <a:schemeClr val="tx1"/>
                </a:solidFill>
                <a:latin typeface="Times New Roman" panose="02020603050405020304" pitchFamily="18" charset="0"/>
                <a:ea typeface="Tahoma" pitchFamily="34" charset="0"/>
                <a:cs typeface="Times New Roman" panose="02020603050405020304" pitchFamily="18" charset="0"/>
              </a:rPr>
              <a:t>To train and educate young people </a:t>
            </a:r>
            <a:r>
              <a:rPr lang="en-US" sz="1600" dirty="0">
                <a:solidFill>
                  <a:schemeClr val="tx1"/>
                </a:solidFill>
                <a:latin typeface="Times New Roman" panose="02020603050405020304" pitchFamily="18" charset="0"/>
                <a:ea typeface="Tahoma" pitchFamily="34" charset="0"/>
                <a:cs typeface="Times New Roman" panose="02020603050405020304" pitchFamily="18" charset="0"/>
              </a:rPr>
              <a:t>becoming</a:t>
            </a:r>
            <a:r>
              <a:rPr lang="id-ID" sz="1600" dirty="0">
                <a:solidFill>
                  <a:schemeClr val="tx1"/>
                </a:solidFill>
                <a:latin typeface="Times New Roman" panose="02020603050405020304" pitchFamily="18" charset="0"/>
                <a:ea typeface="Tahoma" pitchFamily="34" charset="0"/>
                <a:cs typeface="Times New Roman" panose="02020603050405020304" pitchFamily="18" charset="0"/>
              </a:rPr>
              <a:t> professional</a:t>
            </a:r>
            <a:r>
              <a:rPr lang="en-US" sz="1600" dirty="0">
                <a:solidFill>
                  <a:schemeClr val="tx1"/>
                </a:solidFill>
                <a:latin typeface="Times New Roman" panose="02020603050405020304" pitchFamily="18" charset="0"/>
                <a:ea typeface="Tahoma" pitchFamily="34" charset="0"/>
                <a:cs typeface="Times New Roman" panose="02020603050405020304" pitchFamily="18" charset="0"/>
              </a:rPr>
              <a:t> engineers with</a:t>
            </a:r>
            <a:r>
              <a:rPr lang="id-ID" sz="1600" dirty="0">
                <a:solidFill>
                  <a:schemeClr val="tx1"/>
                </a:solidFill>
                <a:latin typeface="Times New Roman" panose="02020603050405020304" pitchFamily="18" charset="0"/>
                <a:ea typeface="Tahoma" pitchFamily="34" charset="0"/>
                <a:cs typeface="Times New Roman" panose="02020603050405020304" pitchFamily="18" charset="0"/>
              </a:rPr>
              <a:t> moral and social responsibilit</a:t>
            </a:r>
            <a:r>
              <a:rPr lang="en-US" sz="1600" dirty="0" err="1">
                <a:solidFill>
                  <a:schemeClr val="tx1"/>
                </a:solidFill>
                <a:latin typeface="Times New Roman" panose="02020603050405020304" pitchFamily="18" charset="0"/>
                <a:ea typeface="Tahoma" pitchFamily="34" charset="0"/>
                <a:cs typeface="Times New Roman" panose="02020603050405020304" pitchFamily="18" charset="0"/>
              </a:rPr>
              <a:t>ies</a:t>
            </a:r>
            <a:r>
              <a:rPr lang="id-ID" sz="1600" dirty="0">
                <a:solidFill>
                  <a:schemeClr val="tx1"/>
                </a:solidFill>
                <a:latin typeface="Times New Roman" panose="02020603050405020304" pitchFamily="18" charset="0"/>
                <a:ea typeface="Tahoma" pitchFamily="34" charset="0"/>
                <a:cs typeface="Times New Roman" panose="02020603050405020304" pitchFamily="18" charset="0"/>
              </a:rPr>
              <a:t> according to the 3C:</a:t>
            </a:r>
          </a:p>
          <a:p>
            <a:pPr>
              <a:defRPr/>
            </a:pP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6401" name="Picture 4">
            <a:extLst>
              <a:ext uri="{FF2B5EF4-FFF2-40B4-BE49-F238E27FC236}">
                <a16:creationId xmlns:a16="http://schemas.microsoft.com/office/drawing/2014/main" id="{2D51171C-64A0-AF60-0784-BECC2D940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25" y="157163"/>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5">
            <a:extLst>
              <a:ext uri="{FF2B5EF4-FFF2-40B4-BE49-F238E27FC236}">
                <a16:creationId xmlns:a16="http://schemas.microsoft.com/office/drawing/2014/main" id="{B2CCED63-D470-16A6-B706-FB9F9162C4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763" y="117475"/>
            <a:ext cx="12938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3" name="Text Box 19">
            <a:extLst>
              <a:ext uri="{FF2B5EF4-FFF2-40B4-BE49-F238E27FC236}">
                <a16:creationId xmlns:a16="http://schemas.microsoft.com/office/drawing/2014/main" id="{203E1970-D37F-A24B-BD2B-CF787BB94FCB}"/>
              </a:ext>
            </a:extLst>
          </p:cNvPr>
          <p:cNvSpPr txBox="1">
            <a:spLocks noChangeArrowheads="1"/>
          </p:cNvSpPr>
          <p:nvPr/>
        </p:nvSpPr>
        <p:spPr bwMode="auto">
          <a:xfrm>
            <a:off x="-112713" y="247650"/>
            <a:ext cx="161925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r" eaLnBrk="1" hangingPunct="1">
              <a:spcBef>
                <a:spcPct val="0"/>
              </a:spcBef>
              <a:buClrTx/>
              <a:buSzTx/>
              <a:buFontTx/>
              <a:buNone/>
            </a:pPr>
            <a:r>
              <a:rPr lang="en-US" altLang="en-US" sz="1600" b="1">
                <a:solidFill>
                  <a:schemeClr val="tx1"/>
                </a:solidFill>
              </a:rPr>
              <a:t>J. Casutt SJ</a:t>
            </a:r>
          </a:p>
        </p:txBody>
      </p:sp>
      <p:sp>
        <p:nvSpPr>
          <p:cNvPr id="20" name="Rectangle 19">
            <a:extLst>
              <a:ext uri="{FF2B5EF4-FFF2-40B4-BE49-F238E27FC236}">
                <a16:creationId xmlns:a16="http://schemas.microsoft.com/office/drawing/2014/main" id="{85222FD2-7687-1170-B32C-2362A3BE7B5F}"/>
              </a:ext>
            </a:extLst>
          </p:cNvPr>
          <p:cNvSpPr/>
          <p:nvPr/>
        </p:nvSpPr>
        <p:spPr>
          <a:xfrm>
            <a:off x="6818314" y="3188247"/>
            <a:ext cx="2362199" cy="888227"/>
          </a:xfrm>
          <a:prstGeom prst="rect">
            <a:avLst/>
          </a:prstGeom>
          <a:solidFill>
            <a:schemeClr val="accent2">
              <a:lumMod val="50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16405" name="TextBox 21">
            <a:extLst>
              <a:ext uri="{FF2B5EF4-FFF2-40B4-BE49-F238E27FC236}">
                <a16:creationId xmlns:a16="http://schemas.microsoft.com/office/drawing/2014/main" id="{BA1D65DD-F85B-49B7-99DF-BB5646678A16}"/>
              </a:ext>
            </a:extLst>
          </p:cNvPr>
          <p:cNvSpPr txBox="1">
            <a:spLocks noChangeArrowheads="1"/>
          </p:cNvSpPr>
          <p:nvPr/>
        </p:nvSpPr>
        <p:spPr bwMode="auto">
          <a:xfrm>
            <a:off x="6818314" y="3362642"/>
            <a:ext cx="229711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a:lnSpc>
                <a:spcPct val="80000"/>
              </a:lnSpc>
              <a:spcBef>
                <a:spcPct val="20000"/>
              </a:spcBef>
              <a:buClr>
                <a:schemeClr val="accent2"/>
              </a:buClr>
              <a:buNone/>
            </a:pPr>
            <a:r>
              <a:rPr lang="en-ID" altLang="en-US"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COMMITMENT</a:t>
            </a:r>
          </a:p>
          <a:p>
            <a:pPr algn="ctr">
              <a:lnSpc>
                <a:spcPct val="80000"/>
              </a:lnSpc>
              <a:spcBef>
                <a:spcPct val="20000"/>
              </a:spcBef>
              <a:buClr>
                <a:schemeClr val="accent2"/>
              </a:buClr>
              <a:buNone/>
            </a:pPr>
            <a:r>
              <a:rPr lang="en-ID" altLang="en-US"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(responsibility)</a:t>
            </a:r>
            <a:endParaRPr lang="pt-BR" altLang="en-US"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D84D5-0711-AFA3-2B08-45C19C96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0047"/>
            <a:ext cx="6671023" cy="2363090"/>
          </a:xfrm>
          <a:prstGeom prst="rect">
            <a:avLst/>
          </a:prstGeom>
        </p:spPr>
      </p:pic>
      <p:sp>
        <p:nvSpPr>
          <p:cNvPr id="18434" name="Rectangle 32">
            <a:extLst>
              <a:ext uri="{FF2B5EF4-FFF2-40B4-BE49-F238E27FC236}">
                <a16:creationId xmlns:a16="http://schemas.microsoft.com/office/drawing/2014/main" id="{A6A60996-A1B1-3A2E-0B67-74D08AACE1AC}"/>
              </a:ext>
            </a:extLst>
          </p:cNvPr>
          <p:cNvSpPr>
            <a:spLocks noChangeArrowheads="1"/>
          </p:cNvSpPr>
          <p:nvPr/>
        </p:nvSpPr>
        <p:spPr bwMode="auto">
          <a:xfrm>
            <a:off x="901010" y="175925"/>
            <a:ext cx="4610472" cy="48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nSpc>
                <a:spcPct val="115000"/>
              </a:lnSpc>
              <a:spcBef>
                <a:spcPct val="0"/>
              </a:spcBef>
              <a:buClrTx/>
              <a:buSzTx/>
              <a:buFontTx/>
              <a:buNone/>
            </a:pPr>
            <a:r>
              <a:rPr lang="en-US" altLang="en-US" sz="2400" dirty="0">
                <a:solidFill>
                  <a:schemeClr val="tx1"/>
                </a:solidFill>
                <a:latin typeface="Arial" panose="020B0604020202020204" pitchFamily="34" charset="0"/>
                <a:cs typeface="Arial" panose="020B0604020202020204" pitchFamily="34" charset="0"/>
              </a:rPr>
              <a:t>ATMI Milestones</a:t>
            </a:r>
          </a:p>
        </p:txBody>
      </p:sp>
      <p:sp>
        <p:nvSpPr>
          <p:cNvPr id="18435" name="TextBox 16">
            <a:extLst>
              <a:ext uri="{FF2B5EF4-FFF2-40B4-BE49-F238E27FC236}">
                <a16:creationId xmlns:a16="http://schemas.microsoft.com/office/drawing/2014/main" id="{FCD0AE54-2A49-F4DF-078E-5DF9402494CE}"/>
              </a:ext>
            </a:extLst>
          </p:cNvPr>
          <p:cNvSpPr txBox="1">
            <a:spLocks noChangeArrowheads="1"/>
          </p:cNvSpPr>
          <p:nvPr/>
        </p:nvSpPr>
        <p:spPr bwMode="auto">
          <a:xfrm>
            <a:off x="230411" y="5611266"/>
            <a:ext cx="1965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Founded by  Holland Jesuits </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CTE – Center of Technical Education</a:t>
            </a:r>
          </a:p>
        </p:txBody>
      </p:sp>
      <p:sp>
        <p:nvSpPr>
          <p:cNvPr id="18436" name="TextBox 52">
            <a:extLst>
              <a:ext uri="{FF2B5EF4-FFF2-40B4-BE49-F238E27FC236}">
                <a16:creationId xmlns:a16="http://schemas.microsoft.com/office/drawing/2014/main" id="{9101819B-E06E-F934-569E-F084AA60331E}"/>
              </a:ext>
            </a:extLst>
          </p:cNvPr>
          <p:cNvSpPr txBox="1">
            <a:spLocks noChangeArrowheads="1"/>
          </p:cNvSpPr>
          <p:nvPr/>
        </p:nvSpPr>
        <p:spPr bwMode="auto">
          <a:xfrm>
            <a:off x="6732240" y="4291013"/>
            <a:ext cx="21859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Build 2</a:t>
            </a:r>
            <a:r>
              <a:rPr lang="en-US" altLang="en-US" sz="1000" baseline="30000" dirty="0">
                <a:solidFill>
                  <a:schemeClr val="tx1"/>
                </a:solidFill>
                <a:latin typeface="Calibri" panose="020F0502020204030204" pitchFamily="34" charset="0"/>
              </a:rPr>
              <a:t>nd</a:t>
            </a:r>
            <a:r>
              <a:rPr lang="en-US" altLang="en-US" sz="1000" dirty="0">
                <a:solidFill>
                  <a:schemeClr val="tx1"/>
                </a:solidFill>
                <a:latin typeface="Calibri" panose="020F0502020204030204" pitchFamily="34" charset="0"/>
              </a:rPr>
              <a:t> Campus</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Open Mechatronic and Design Study Fields</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Capacity Up : 180 Students / year</a:t>
            </a:r>
          </a:p>
        </p:txBody>
      </p:sp>
      <p:sp>
        <p:nvSpPr>
          <p:cNvPr id="18438" name="Rectangle 3">
            <a:extLst>
              <a:ext uri="{FF2B5EF4-FFF2-40B4-BE49-F238E27FC236}">
                <a16:creationId xmlns:a16="http://schemas.microsoft.com/office/drawing/2014/main" id="{AF866B06-36E0-E8A0-2A0E-8E50BD1B8D54}"/>
              </a:ext>
            </a:extLst>
          </p:cNvPr>
          <p:cNvSpPr>
            <a:spLocks noChangeArrowheads="1"/>
          </p:cNvSpPr>
          <p:nvPr/>
        </p:nvSpPr>
        <p:spPr bwMode="auto">
          <a:xfrm>
            <a:off x="111125" y="5084763"/>
            <a:ext cx="18399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bIns="91440" anchor="ctr" anchorCtr="1"/>
          <a:lstStyle>
            <a:lvl1pPr marL="285750" indent="-2857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marL="0" indent="0" defTabSz="914400">
              <a:spcBef>
                <a:spcPct val="0"/>
              </a:spcBef>
              <a:buClrTx/>
              <a:buSzTx/>
              <a:buNone/>
            </a:pPr>
            <a:r>
              <a:rPr lang="en-US" altLang="en-US" sz="1200" b="1" dirty="0">
                <a:solidFill>
                  <a:schemeClr val="tx1"/>
                </a:solidFill>
                <a:latin typeface="Corbel" panose="020B0503020204020204" pitchFamily="34" charset="0"/>
              </a:rPr>
              <a:t>1962 - SMK Mikael  is founded</a:t>
            </a:r>
            <a:endParaRPr lang="en-US" altLang="en-US" sz="900" b="1" dirty="0">
              <a:solidFill>
                <a:schemeClr val="tx1"/>
              </a:solidFill>
              <a:latin typeface="Corbel" panose="020B0503020204020204" pitchFamily="34" charset="0"/>
            </a:endParaRPr>
          </a:p>
        </p:txBody>
      </p:sp>
      <p:sp>
        <p:nvSpPr>
          <p:cNvPr id="7" name="Rectangle 6">
            <a:extLst>
              <a:ext uri="{FF2B5EF4-FFF2-40B4-BE49-F238E27FC236}">
                <a16:creationId xmlns:a16="http://schemas.microsoft.com/office/drawing/2014/main" id="{DF45CF7F-E8DD-D8F6-4DE0-3623E5604D37}"/>
              </a:ext>
            </a:extLst>
          </p:cNvPr>
          <p:cNvSpPr/>
          <p:nvPr/>
        </p:nvSpPr>
        <p:spPr bwMode="auto">
          <a:xfrm>
            <a:off x="2158776" y="5157192"/>
            <a:ext cx="1621136" cy="557808"/>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defTabSz="914400">
              <a:defRPr/>
            </a:pPr>
            <a:r>
              <a:rPr lang="en-US" sz="1200" b="1" dirty="0">
                <a:latin typeface="Corbel" panose="020B0503020204020204" pitchFamily="34" charset="0"/>
              </a:rPr>
              <a:t>1968 - ATMI establishment</a:t>
            </a:r>
            <a:endParaRPr lang="en-US" sz="900" b="1" dirty="0">
              <a:latin typeface="Corbel" panose="020B0503020204020204" pitchFamily="34" charset="0"/>
            </a:endParaRPr>
          </a:p>
        </p:txBody>
      </p:sp>
      <p:sp>
        <p:nvSpPr>
          <p:cNvPr id="8" name="Rectangle 7">
            <a:extLst>
              <a:ext uri="{FF2B5EF4-FFF2-40B4-BE49-F238E27FC236}">
                <a16:creationId xmlns:a16="http://schemas.microsoft.com/office/drawing/2014/main" id="{097F5763-150F-98EF-3374-C3F312A10766}"/>
              </a:ext>
            </a:extLst>
          </p:cNvPr>
          <p:cNvSpPr/>
          <p:nvPr/>
        </p:nvSpPr>
        <p:spPr bwMode="auto">
          <a:xfrm>
            <a:off x="6579425" y="2971800"/>
            <a:ext cx="2259775" cy="548640"/>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algn="ctr" defTabSz="914400">
              <a:defRPr/>
            </a:pPr>
            <a:r>
              <a:rPr lang="en-US" sz="1200" b="1" dirty="0">
                <a:latin typeface="Corbel" panose="020B0503020204020204" pitchFamily="34" charset="0"/>
              </a:rPr>
              <a:t>2003 – Build ATMI </a:t>
            </a:r>
            <a:r>
              <a:rPr lang="en-US" sz="1200" b="1" dirty="0" err="1">
                <a:latin typeface="Corbel" panose="020B0503020204020204" pitchFamily="34" charset="0"/>
              </a:rPr>
              <a:t>Cikarang</a:t>
            </a:r>
            <a:endParaRPr lang="en-US" sz="900" b="1" dirty="0">
              <a:latin typeface="Corbel" panose="020B0503020204020204" pitchFamily="34" charset="0"/>
            </a:endParaRPr>
          </a:p>
        </p:txBody>
      </p:sp>
      <p:sp>
        <p:nvSpPr>
          <p:cNvPr id="9" name="Rectangle 8">
            <a:extLst>
              <a:ext uri="{FF2B5EF4-FFF2-40B4-BE49-F238E27FC236}">
                <a16:creationId xmlns:a16="http://schemas.microsoft.com/office/drawing/2014/main" id="{E5DB5067-AFFF-8BCD-3C45-6446A56CF854}"/>
              </a:ext>
            </a:extLst>
          </p:cNvPr>
          <p:cNvSpPr/>
          <p:nvPr/>
        </p:nvSpPr>
        <p:spPr bwMode="auto">
          <a:xfrm>
            <a:off x="6568440" y="2057400"/>
            <a:ext cx="2286000" cy="548640"/>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algn="ctr" defTabSz="914400">
              <a:defRPr/>
            </a:pPr>
            <a:r>
              <a:rPr lang="en-US" sz="1200" b="1" dirty="0">
                <a:latin typeface="Corbel" panose="020B0503020204020204" pitchFamily="34" charset="0"/>
              </a:rPr>
              <a:t>2007 - Co Founder SOLO </a:t>
            </a:r>
            <a:r>
              <a:rPr lang="en-US" sz="1200" b="1" dirty="0" err="1">
                <a:latin typeface="Corbel" panose="020B0503020204020204" pitchFamily="34" charset="0"/>
              </a:rPr>
              <a:t>Technopark</a:t>
            </a:r>
            <a:endParaRPr lang="en-US" sz="900" b="1" dirty="0">
              <a:latin typeface="Corbel" panose="020B0503020204020204" pitchFamily="34" charset="0"/>
            </a:endParaRPr>
          </a:p>
        </p:txBody>
      </p:sp>
      <p:sp>
        <p:nvSpPr>
          <p:cNvPr id="10" name="Rectangle 9">
            <a:extLst>
              <a:ext uri="{FF2B5EF4-FFF2-40B4-BE49-F238E27FC236}">
                <a16:creationId xmlns:a16="http://schemas.microsoft.com/office/drawing/2014/main" id="{AD380ECF-299C-81CB-E59D-B52959CE0C29}"/>
              </a:ext>
            </a:extLst>
          </p:cNvPr>
          <p:cNvSpPr/>
          <p:nvPr/>
        </p:nvSpPr>
        <p:spPr bwMode="auto">
          <a:xfrm>
            <a:off x="6324599" y="5166360"/>
            <a:ext cx="1755773" cy="548640"/>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algn="ctr" defTabSz="914400">
              <a:defRPr/>
            </a:pPr>
            <a:r>
              <a:rPr lang="en-US" sz="1200" b="1" dirty="0">
                <a:latin typeface="Corbel" panose="020B0503020204020204" pitchFamily="34" charset="0"/>
              </a:rPr>
              <a:t>1986-2006 Capacity Up</a:t>
            </a:r>
            <a:endParaRPr lang="en-US" sz="900" b="1" dirty="0">
              <a:latin typeface="Corbel" panose="020B0503020204020204" pitchFamily="34" charset="0"/>
            </a:endParaRPr>
          </a:p>
        </p:txBody>
      </p:sp>
      <p:sp>
        <p:nvSpPr>
          <p:cNvPr id="11" name="Rectangle 10">
            <a:extLst>
              <a:ext uri="{FF2B5EF4-FFF2-40B4-BE49-F238E27FC236}">
                <a16:creationId xmlns:a16="http://schemas.microsoft.com/office/drawing/2014/main" id="{F63ECA76-E5B7-01EB-AD6A-0411D42B7967}"/>
              </a:ext>
            </a:extLst>
          </p:cNvPr>
          <p:cNvSpPr/>
          <p:nvPr/>
        </p:nvSpPr>
        <p:spPr bwMode="auto">
          <a:xfrm>
            <a:off x="4624013" y="1066800"/>
            <a:ext cx="1820195" cy="548640"/>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defTabSz="914400">
              <a:defRPr/>
            </a:pPr>
            <a:r>
              <a:rPr lang="en-US" sz="1200" b="1" dirty="0">
                <a:latin typeface="Corbel" panose="020B0503020204020204" pitchFamily="34" charset="0"/>
              </a:rPr>
              <a:t>2017 – New Study Field (4 years)</a:t>
            </a:r>
            <a:endParaRPr lang="en-US" sz="900" b="1" dirty="0">
              <a:latin typeface="Corbel" panose="020B0503020204020204" pitchFamily="34" charset="0"/>
            </a:endParaRPr>
          </a:p>
        </p:txBody>
      </p:sp>
      <p:sp>
        <p:nvSpPr>
          <p:cNvPr id="14" name="Rectangle 13">
            <a:extLst>
              <a:ext uri="{FF2B5EF4-FFF2-40B4-BE49-F238E27FC236}">
                <a16:creationId xmlns:a16="http://schemas.microsoft.com/office/drawing/2014/main" id="{7FE36459-12E4-2FCA-076A-209F43CB586E}"/>
              </a:ext>
            </a:extLst>
          </p:cNvPr>
          <p:cNvSpPr/>
          <p:nvPr/>
        </p:nvSpPr>
        <p:spPr bwMode="auto">
          <a:xfrm>
            <a:off x="4000321" y="5184682"/>
            <a:ext cx="2072244" cy="548640"/>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algn="ctr" defTabSz="914400">
              <a:defRPr/>
            </a:pPr>
            <a:r>
              <a:rPr lang="en-US" sz="1200" b="1" dirty="0">
                <a:latin typeface="Corbel" panose="020B0503020204020204" pitchFamily="34" charset="0"/>
              </a:rPr>
              <a:t>1975 - Start Teaching Industries (Company)</a:t>
            </a:r>
            <a:endParaRPr lang="en-US" sz="900" b="1" dirty="0">
              <a:latin typeface="Corbel" panose="020B0503020204020204" pitchFamily="34" charset="0"/>
            </a:endParaRPr>
          </a:p>
        </p:txBody>
      </p:sp>
      <p:sp>
        <p:nvSpPr>
          <p:cNvPr id="15" name="Rectangle 14">
            <a:extLst>
              <a:ext uri="{FF2B5EF4-FFF2-40B4-BE49-F238E27FC236}">
                <a16:creationId xmlns:a16="http://schemas.microsoft.com/office/drawing/2014/main" id="{A8FF9A52-368F-B56A-7933-06A9371F7232}"/>
              </a:ext>
            </a:extLst>
          </p:cNvPr>
          <p:cNvSpPr/>
          <p:nvPr/>
        </p:nvSpPr>
        <p:spPr bwMode="auto">
          <a:xfrm>
            <a:off x="6575146" y="1067812"/>
            <a:ext cx="2286000" cy="548640"/>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defTabSz="914400">
              <a:defRPr/>
            </a:pPr>
            <a:r>
              <a:rPr lang="en-US" sz="1200" b="1" dirty="0">
                <a:latin typeface="Corbel" panose="020B0503020204020204" pitchFamily="34" charset="0"/>
              </a:rPr>
              <a:t>Revitalization – 2010-2016</a:t>
            </a:r>
            <a:endParaRPr lang="en-US" sz="900" b="1" dirty="0">
              <a:latin typeface="Corbel" panose="020B0503020204020204" pitchFamily="34" charset="0"/>
            </a:endParaRPr>
          </a:p>
        </p:txBody>
      </p:sp>
      <p:sp>
        <p:nvSpPr>
          <p:cNvPr id="35" name="Rectangle 34">
            <a:extLst>
              <a:ext uri="{FF2B5EF4-FFF2-40B4-BE49-F238E27FC236}">
                <a16:creationId xmlns:a16="http://schemas.microsoft.com/office/drawing/2014/main" id="{5166103D-40BF-98EE-FDF2-26D0072EB96F}"/>
              </a:ext>
            </a:extLst>
          </p:cNvPr>
          <p:cNvSpPr/>
          <p:nvPr/>
        </p:nvSpPr>
        <p:spPr bwMode="auto">
          <a:xfrm>
            <a:off x="6553200" y="3938262"/>
            <a:ext cx="2286000" cy="548640"/>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algn="ctr" defTabSz="914400">
              <a:defRPr/>
            </a:pPr>
            <a:r>
              <a:rPr lang="en-US" sz="1200" b="1" dirty="0">
                <a:latin typeface="Corbel" panose="020B0503020204020204" pitchFamily="34" charset="0"/>
              </a:rPr>
              <a:t>2006 – Solo New Campus</a:t>
            </a:r>
            <a:endParaRPr lang="en-US" sz="900" b="1" dirty="0">
              <a:latin typeface="Corbel" panose="020B0503020204020204" pitchFamily="34" charset="0"/>
            </a:endParaRPr>
          </a:p>
        </p:txBody>
      </p:sp>
      <p:sp>
        <p:nvSpPr>
          <p:cNvPr id="18464" name="TextBox 35">
            <a:extLst>
              <a:ext uri="{FF2B5EF4-FFF2-40B4-BE49-F238E27FC236}">
                <a16:creationId xmlns:a16="http://schemas.microsoft.com/office/drawing/2014/main" id="{D0C91C3E-470D-7BEB-328D-846D68065627}"/>
              </a:ext>
            </a:extLst>
          </p:cNvPr>
          <p:cNvSpPr txBox="1">
            <a:spLocks noChangeArrowheads="1"/>
          </p:cNvSpPr>
          <p:nvPr/>
        </p:nvSpPr>
        <p:spPr bwMode="auto">
          <a:xfrm>
            <a:off x="6400511" y="5529103"/>
            <a:ext cx="17557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Step by Steps  adding Seats and Machineries</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24-54-72-108-180  Students / year</a:t>
            </a:r>
          </a:p>
        </p:txBody>
      </p:sp>
      <p:sp>
        <p:nvSpPr>
          <p:cNvPr id="18465" name="TextBox 28">
            <a:extLst>
              <a:ext uri="{FF2B5EF4-FFF2-40B4-BE49-F238E27FC236}">
                <a16:creationId xmlns:a16="http://schemas.microsoft.com/office/drawing/2014/main" id="{9D4ABBD0-4D2D-0715-A391-844D2121CBDB}"/>
              </a:ext>
            </a:extLst>
          </p:cNvPr>
          <p:cNvSpPr txBox="1">
            <a:spLocks noChangeArrowheads="1"/>
          </p:cNvSpPr>
          <p:nvPr/>
        </p:nvSpPr>
        <p:spPr bwMode="auto">
          <a:xfrm>
            <a:off x="4283075" y="5599113"/>
            <a:ext cx="204152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a:solidFill>
                  <a:schemeClr val="tx1"/>
                </a:solidFill>
                <a:latin typeface="Calibri" panose="020F0502020204030204" pitchFamily="34" charset="0"/>
              </a:rPr>
              <a:t>1975 – Sheet Metal</a:t>
            </a:r>
          </a:p>
          <a:p>
            <a:pPr>
              <a:spcBef>
                <a:spcPct val="0"/>
              </a:spcBef>
              <a:buClrTx/>
              <a:buSzTx/>
              <a:buFont typeface="Courier New" panose="02070309020205020404" pitchFamily="49" charset="0"/>
              <a:buChar char="o"/>
            </a:pPr>
            <a:r>
              <a:rPr lang="en-US" altLang="en-US" sz="1000">
                <a:solidFill>
                  <a:schemeClr val="tx1"/>
                </a:solidFill>
                <a:latin typeface="Calibri" panose="020F0502020204030204" pitchFamily="34" charset="0"/>
              </a:rPr>
              <a:t>1986 – Tool Making</a:t>
            </a:r>
          </a:p>
          <a:p>
            <a:pPr>
              <a:spcBef>
                <a:spcPct val="0"/>
              </a:spcBef>
              <a:buClrTx/>
              <a:buSzTx/>
              <a:buFont typeface="Courier New" panose="02070309020205020404" pitchFamily="49" charset="0"/>
              <a:buChar char="o"/>
            </a:pPr>
            <a:r>
              <a:rPr lang="en-US" altLang="en-US" sz="1000">
                <a:solidFill>
                  <a:schemeClr val="tx1"/>
                </a:solidFill>
                <a:latin typeface="Calibri" panose="020F0502020204030204" pitchFamily="34" charset="0"/>
              </a:rPr>
              <a:t>2007 : ATMI IGI Company</a:t>
            </a:r>
          </a:p>
          <a:p>
            <a:pPr>
              <a:spcBef>
                <a:spcPct val="0"/>
              </a:spcBef>
              <a:buClrTx/>
              <a:buSzTx/>
              <a:buFont typeface="Courier New" panose="02070309020205020404" pitchFamily="49" charset="0"/>
              <a:buChar char="o"/>
            </a:pPr>
            <a:r>
              <a:rPr lang="en-US" altLang="en-US" sz="1000">
                <a:solidFill>
                  <a:schemeClr val="tx1"/>
                </a:solidFill>
                <a:latin typeface="Calibri" panose="020F0502020204030204" pitchFamily="34" charset="0"/>
              </a:rPr>
              <a:t>2013 : ATMI Solo Company</a:t>
            </a:r>
          </a:p>
          <a:p>
            <a:pPr>
              <a:spcBef>
                <a:spcPct val="0"/>
              </a:spcBef>
              <a:buClrTx/>
              <a:buSzTx/>
              <a:buFont typeface="Courier New" panose="02070309020205020404" pitchFamily="49" charset="0"/>
              <a:buChar char="o"/>
            </a:pPr>
            <a:r>
              <a:rPr lang="en-US" altLang="en-US" sz="1000">
                <a:solidFill>
                  <a:schemeClr val="tx1"/>
                </a:solidFill>
                <a:latin typeface="Calibri" panose="020F0502020204030204" pitchFamily="34" charset="0"/>
              </a:rPr>
              <a:t>2014 : ADE Company</a:t>
            </a:r>
          </a:p>
        </p:txBody>
      </p:sp>
      <p:sp>
        <p:nvSpPr>
          <p:cNvPr id="18466" name="TextBox 23">
            <a:extLst>
              <a:ext uri="{FF2B5EF4-FFF2-40B4-BE49-F238E27FC236}">
                <a16:creationId xmlns:a16="http://schemas.microsoft.com/office/drawing/2014/main" id="{35C305DC-3F77-5810-C2CD-A4A5A86CD3E0}"/>
              </a:ext>
            </a:extLst>
          </p:cNvPr>
          <p:cNvSpPr txBox="1">
            <a:spLocks noChangeArrowheads="1"/>
          </p:cNvSpPr>
          <p:nvPr/>
        </p:nvSpPr>
        <p:spPr bwMode="auto">
          <a:xfrm>
            <a:off x="2205327" y="5577887"/>
            <a:ext cx="20018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Founded by Swiss Jesuits, 25 students / year</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Field : Manufacturing</a:t>
            </a:r>
          </a:p>
        </p:txBody>
      </p:sp>
      <p:sp>
        <p:nvSpPr>
          <p:cNvPr id="18467" name="TextBox 33">
            <a:extLst>
              <a:ext uri="{FF2B5EF4-FFF2-40B4-BE49-F238E27FC236}">
                <a16:creationId xmlns:a16="http://schemas.microsoft.com/office/drawing/2014/main" id="{BF610FDD-3FA7-F9BA-7E6F-A280DD3FC8C3}"/>
              </a:ext>
            </a:extLst>
          </p:cNvPr>
          <p:cNvSpPr txBox="1">
            <a:spLocks noChangeArrowheads="1"/>
          </p:cNvSpPr>
          <p:nvPr/>
        </p:nvSpPr>
        <p:spPr bwMode="auto">
          <a:xfrm>
            <a:off x="6732240" y="3290888"/>
            <a:ext cx="1774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Founded by Alumnus and Partner Industries</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Field : manufacturing and Mechatronic</a:t>
            </a:r>
          </a:p>
        </p:txBody>
      </p:sp>
      <p:sp>
        <p:nvSpPr>
          <p:cNvPr id="18468" name="TextBox 49">
            <a:extLst>
              <a:ext uri="{FF2B5EF4-FFF2-40B4-BE49-F238E27FC236}">
                <a16:creationId xmlns:a16="http://schemas.microsoft.com/office/drawing/2014/main" id="{0B52BF0A-6DB3-9290-28A6-6FBEC62A4344}"/>
              </a:ext>
            </a:extLst>
          </p:cNvPr>
          <p:cNvSpPr txBox="1">
            <a:spLocks noChangeArrowheads="1"/>
          </p:cNvSpPr>
          <p:nvPr/>
        </p:nvSpPr>
        <p:spPr bwMode="auto">
          <a:xfrm>
            <a:off x="6804248" y="2552700"/>
            <a:ext cx="1871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Initiator for Solo Technopark</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Best Case within IGI Alliance</a:t>
            </a:r>
          </a:p>
        </p:txBody>
      </p:sp>
      <p:sp>
        <p:nvSpPr>
          <p:cNvPr id="18469" name="TextBox 62">
            <a:extLst>
              <a:ext uri="{FF2B5EF4-FFF2-40B4-BE49-F238E27FC236}">
                <a16:creationId xmlns:a16="http://schemas.microsoft.com/office/drawing/2014/main" id="{314C4D49-8CB5-C82C-A679-0189276E2411}"/>
              </a:ext>
            </a:extLst>
          </p:cNvPr>
          <p:cNvSpPr txBox="1">
            <a:spLocks noChangeArrowheads="1"/>
          </p:cNvSpPr>
          <p:nvPr/>
        </p:nvSpPr>
        <p:spPr bwMode="auto">
          <a:xfrm>
            <a:off x="6769422" y="1447800"/>
            <a:ext cx="20510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Capacity Up</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Machineries Investment</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Networking with Government </a:t>
            </a:r>
          </a:p>
        </p:txBody>
      </p:sp>
      <p:sp>
        <p:nvSpPr>
          <p:cNvPr id="18470" name="TextBox 56">
            <a:extLst>
              <a:ext uri="{FF2B5EF4-FFF2-40B4-BE49-F238E27FC236}">
                <a16:creationId xmlns:a16="http://schemas.microsoft.com/office/drawing/2014/main" id="{FD632F40-14F9-3A41-3B33-051CE14C6938}"/>
              </a:ext>
            </a:extLst>
          </p:cNvPr>
          <p:cNvSpPr txBox="1">
            <a:spLocks noChangeArrowheads="1"/>
          </p:cNvSpPr>
          <p:nvPr/>
        </p:nvSpPr>
        <p:spPr bwMode="auto">
          <a:xfrm>
            <a:off x="4640263" y="1449388"/>
            <a:ext cx="21336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a:solidFill>
                  <a:schemeClr val="tx1"/>
                </a:solidFill>
                <a:latin typeface="Calibri" panose="020F0502020204030204" pitchFamily="34" charset="0"/>
              </a:rPr>
              <a:t>Capacity Up 234 Students in 5 Study Fields</a:t>
            </a:r>
          </a:p>
          <a:p>
            <a:pPr>
              <a:spcBef>
                <a:spcPct val="0"/>
              </a:spcBef>
              <a:buClrTx/>
              <a:buSzTx/>
              <a:buFont typeface="Courier New" panose="02070309020205020404" pitchFamily="49" charset="0"/>
              <a:buChar char="o"/>
            </a:pPr>
            <a:r>
              <a:rPr lang="en-US" altLang="en-US" sz="1000">
                <a:solidFill>
                  <a:schemeClr val="tx1"/>
                </a:solidFill>
                <a:latin typeface="Calibri" panose="020F0502020204030204" pitchFamily="34" charset="0"/>
              </a:rPr>
              <a:t>Fulfill Industry Needs</a:t>
            </a:r>
          </a:p>
        </p:txBody>
      </p:sp>
      <p:cxnSp>
        <p:nvCxnSpPr>
          <p:cNvPr id="18471" name="Straight Arrow Connector 20">
            <a:extLst>
              <a:ext uri="{FF2B5EF4-FFF2-40B4-BE49-F238E27FC236}">
                <a16:creationId xmlns:a16="http://schemas.microsoft.com/office/drawing/2014/main" id="{9C745FEF-D3CB-E914-B68B-7220C9E102EA}"/>
              </a:ext>
            </a:extLst>
          </p:cNvPr>
          <p:cNvCxnSpPr>
            <a:cxnSpLocks noChangeShapeType="1"/>
          </p:cNvCxnSpPr>
          <p:nvPr/>
        </p:nvCxnSpPr>
        <p:spPr bwMode="auto">
          <a:xfrm>
            <a:off x="244475" y="5165725"/>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25" name="Straight Arrow Connector 24">
            <a:extLst>
              <a:ext uri="{FF2B5EF4-FFF2-40B4-BE49-F238E27FC236}">
                <a16:creationId xmlns:a16="http://schemas.microsoft.com/office/drawing/2014/main" id="{D4D8868D-741D-0CD0-D43A-2377B11C05D7}"/>
              </a:ext>
            </a:extLst>
          </p:cNvPr>
          <p:cNvCxnSpPr/>
          <p:nvPr/>
        </p:nvCxnSpPr>
        <p:spPr bwMode="auto">
          <a:xfrm>
            <a:off x="304800" y="5126038"/>
            <a:ext cx="1905000" cy="0"/>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cxnSp>
        <p:nvCxnSpPr>
          <p:cNvPr id="48" name="Straight Arrow Connector 47">
            <a:extLst>
              <a:ext uri="{FF2B5EF4-FFF2-40B4-BE49-F238E27FC236}">
                <a16:creationId xmlns:a16="http://schemas.microsoft.com/office/drawing/2014/main" id="{A52D9DF3-BB71-F6AA-4C27-02582B1B2951}"/>
              </a:ext>
            </a:extLst>
          </p:cNvPr>
          <p:cNvCxnSpPr/>
          <p:nvPr/>
        </p:nvCxnSpPr>
        <p:spPr bwMode="auto">
          <a:xfrm>
            <a:off x="2336800" y="5126038"/>
            <a:ext cx="1905000" cy="0"/>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cxnSp>
        <p:nvCxnSpPr>
          <p:cNvPr id="51" name="Straight Arrow Connector 50">
            <a:extLst>
              <a:ext uri="{FF2B5EF4-FFF2-40B4-BE49-F238E27FC236}">
                <a16:creationId xmlns:a16="http://schemas.microsoft.com/office/drawing/2014/main" id="{774FFFE5-4FD4-4949-9A0D-DF5E4B3B864A}"/>
              </a:ext>
            </a:extLst>
          </p:cNvPr>
          <p:cNvCxnSpPr/>
          <p:nvPr/>
        </p:nvCxnSpPr>
        <p:spPr bwMode="auto">
          <a:xfrm>
            <a:off x="4346575" y="5126038"/>
            <a:ext cx="2359025" cy="0"/>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cxnSp>
        <p:nvCxnSpPr>
          <p:cNvPr id="54" name="Straight Arrow Connector 53">
            <a:extLst>
              <a:ext uri="{FF2B5EF4-FFF2-40B4-BE49-F238E27FC236}">
                <a16:creationId xmlns:a16="http://schemas.microsoft.com/office/drawing/2014/main" id="{3C924B61-02F6-149F-6199-F394687A374A}"/>
              </a:ext>
            </a:extLst>
          </p:cNvPr>
          <p:cNvCxnSpPr/>
          <p:nvPr/>
        </p:nvCxnSpPr>
        <p:spPr bwMode="auto">
          <a:xfrm flipV="1">
            <a:off x="6750050" y="4291013"/>
            <a:ext cx="0" cy="835025"/>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cxnSp>
        <p:nvCxnSpPr>
          <p:cNvPr id="55" name="Straight Arrow Connector 54">
            <a:extLst>
              <a:ext uri="{FF2B5EF4-FFF2-40B4-BE49-F238E27FC236}">
                <a16:creationId xmlns:a16="http://schemas.microsoft.com/office/drawing/2014/main" id="{D15490D6-3D56-083E-8F88-67A03EA46098}"/>
              </a:ext>
            </a:extLst>
          </p:cNvPr>
          <p:cNvCxnSpPr/>
          <p:nvPr/>
        </p:nvCxnSpPr>
        <p:spPr bwMode="auto">
          <a:xfrm flipV="1">
            <a:off x="6750050" y="3289300"/>
            <a:ext cx="0" cy="835025"/>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cxnSp>
        <p:nvCxnSpPr>
          <p:cNvPr id="58" name="Straight Arrow Connector 57">
            <a:extLst>
              <a:ext uri="{FF2B5EF4-FFF2-40B4-BE49-F238E27FC236}">
                <a16:creationId xmlns:a16="http://schemas.microsoft.com/office/drawing/2014/main" id="{8D1C86BC-5E5E-0710-F60B-C7759254CA89}"/>
              </a:ext>
            </a:extLst>
          </p:cNvPr>
          <p:cNvCxnSpPr/>
          <p:nvPr/>
        </p:nvCxnSpPr>
        <p:spPr bwMode="auto">
          <a:xfrm flipV="1">
            <a:off x="6750050" y="2330450"/>
            <a:ext cx="0" cy="835025"/>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cxnSp>
        <p:nvCxnSpPr>
          <p:cNvPr id="59" name="Straight Arrow Connector 58">
            <a:extLst>
              <a:ext uri="{FF2B5EF4-FFF2-40B4-BE49-F238E27FC236}">
                <a16:creationId xmlns:a16="http://schemas.microsoft.com/office/drawing/2014/main" id="{11C681C9-F207-F564-4932-1F14D83A4186}"/>
              </a:ext>
            </a:extLst>
          </p:cNvPr>
          <p:cNvCxnSpPr/>
          <p:nvPr/>
        </p:nvCxnSpPr>
        <p:spPr bwMode="auto">
          <a:xfrm flipV="1">
            <a:off x="6750050" y="1308100"/>
            <a:ext cx="0" cy="835025"/>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cxnSp>
        <p:nvCxnSpPr>
          <p:cNvPr id="60" name="Straight Arrow Connector 59">
            <a:extLst>
              <a:ext uri="{FF2B5EF4-FFF2-40B4-BE49-F238E27FC236}">
                <a16:creationId xmlns:a16="http://schemas.microsoft.com/office/drawing/2014/main" id="{04F082BD-DB68-D701-BC98-D227F9175A91}"/>
              </a:ext>
            </a:extLst>
          </p:cNvPr>
          <p:cNvCxnSpPr/>
          <p:nvPr/>
        </p:nvCxnSpPr>
        <p:spPr bwMode="auto">
          <a:xfrm flipH="1">
            <a:off x="4800600" y="1047750"/>
            <a:ext cx="1958975" cy="0"/>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sp>
        <p:nvSpPr>
          <p:cNvPr id="61" name="Rectangle 60">
            <a:extLst>
              <a:ext uri="{FF2B5EF4-FFF2-40B4-BE49-F238E27FC236}">
                <a16:creationId xmlns:a16="http://schemas.microsoft.com/office/drawing/2014/main" id="{5311D14D-B08C-55A0-00C2-6815A2905C54}"/>
              </a:ext>
            </a:extLst>
          </p:cNvPr>
          <p:cNvSpPr/>
          <p:nvPr/>
        </p:nvSpPr>
        <p:spPr bwMode="auto">
          <a:xfrm>
            <a:off x="762000" y="1080160"/>
            <a:ext cx="1905000" cy="548640"/>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defTabSz="914400">
              <a:defRPr/>
            </a:pPr>
            <a:r>
              <a:rPr lang="en-US" sz="1200" b="1" dirty="0">
                <a:latin typeface="Corbel" panose="020B0503020204020204" pitchFamily="34" charset="0"/>
              </a:rPr>
              <a:t>2019 – Strengthening Roles for Indonesia </a:t>
            </a:r>
            <a:endParaRPr lang="en-US" sz="900" b="1" dirty="0">
              <a:latin typeface="Corbel" panose="020B0503020204020204" pitchFamily="34" charset="0"/>
            </a:endParaRPr>
          </a:p>
        </p:txBody>
      </p:sp>
      <p:sp>
        <p:nvSpPr>
          <p:cNvPr id="18483" name="TextBox 63">
            <a:extLst>
              <a:ext uri="{FF2B5EF4-FFF2-40B4-BE49-F238E27FC236}">
                <a16:creationId xmlns:a16="http://schemas.microsoft.com/office/drawing/2014/main" id="{7FB23CA0-1162-7CEC-7F96-F06A350768EF}"/>
              </a:ext>
            </a:extLst>
          </p:cNvPr>
          <p:cNvSpPr txBox="1">
            <a:spLocks noChangeArrowheads="1"/>
          </p:cNvSpPr>
          <p:nvPr/>
        </p:nvSpPr>
        <p:spPr bwMode="auto">
          <a:xfrm>
            <a:off x="899592" y="1506811"/>
            <a:ext cx="21336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Industry 4.0</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Machine Tool builder</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Mold and Dies</a:t>
            </a:r>
          </a:p>
        </p:txBody>
      </p:sp>
      <p:cxnSp>
        <p:nvCxnSpPr>
          <p:cNvPr id="65" name="Straight Arrow Connector 64">
            <a:extLst>
              <a:ext uri="{FF2B5EF4-FFF2-40B4-BE49-F238E27FC236}">
                <a16:creationId xmlns:a16="http://schemas.microsoft.com/office/drawing/2014/main" id="{0EBB307B-F1D3-6DC9-2472-C3211F5ADFD1}"/>
              </a:ext>
            </a:extLst>
          </p:cNvPr>
          <p:cNvCxnSpPr/>
          <p:nvPr/>
        </p:nvCxnSpPr>
        <p:spPr bwMode="auto">
          <a:xfrm flipH="1">
            <a:off x="928688" y="1044575"/>
            <a:ext cx="1738312" cy="1588"/>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sp>
        <p:nvSpPr>
          <p:cNvPr id="66" name="Rectangle 65">
            <a:extLst>
              <a:ext uri="{FF2B5EF4-FFF2-40B4-BE49-F238E27FC236}">
                <a16:creationId xmlns:a16="http://schemas.microsoft.com/office/drawing/2014/main" id="{DE4D771F-F50E-4F2A-4842-BD8DC1239ADB}"/>
              </a:ext>
            </a:extLst>
          </p:cNvPr>
          <p:cNvSpPr/>
          <p:nvPr/>
        </p:nvSpPr>
        <p:spPr bwMode="auto">
          <a:xfrm>
            <a:off x="2793014" y="1080160"/>
            <a:ext cx="1612298" cy="548640"/>
          </a:xfrm>
          <a:prstGeom prst="rect">
            <a:avLst/>
          </a:prstGeom>
          <a:noFill/>
          <a:ln w="9525" cap="flat" cmpd="sng" algn="ctr">
            <a:noFill/>
            <a:prstDash val="solid"/>
            <a:round/>
            <a:headEnd type="none" w="med" len="med"/>
            <a:tailEnd type="none" w="med" len="med"/>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bIns="91440" anchor="ctr" anchorCtr="1"/>
          <a:lstStyle/>
          <a:p>
            <a:pPr defTabSz="914400">
              <a:defRPr/>
            </a:pPr>
            <a:r>
              <a:rPr lang="en-US" sz="1200" b="1" dirty="0">
                <a:latin typeface="Corbel" panose="020B0503020204020204" pitchFamily="34" charset="0"/>
              </a:rPr>
              <a:t>2018 – ATMI 50th</a:t>
            </a:r>
            <a:endParaRPr lang="en-US" sz="900" b="1" dirty="0">
              <a:latin typeface="Corbel" panose="020B0503020204020204" pitchFamily="34" charset="0"/>
            </a:endParaRPr>
          </a:p>
        </p:txBody>
      </p:sp>
      <p:sp>
        <p:nvSpPr>
          <p:cNvPr id="18488" name="TextBox 66">
            <a:extLst>
              <a:ext uri="{FF2B5EF4-FFF2-40B4-BE49-F238E27FC236}">
                <a16:creationId xmlns:a16="http://schemas.microsoft.com/office/drawing/2014/main" id="{7DF17396-656C-1064-C84D-4BD9B0C1976D}"/>
              </a:ext>
            </a:extLst>
          </p:cNvPr>
          <p:cNvSpPr txBox="1">
            <a:spLocks noChangeArrowheads="1"/>
          </p:cNvSpPr>
          <p:nvPr/>
        </p:nvSpPr>
        <p:spPr bwMode="auto">
          <a:xfrm>
            <a:off x="2915816" y="1434802"/>
            <a:ext cx="1524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Government Acknowledgement</a:t>
            </a:r>
          </a:p>
          <a:p>
            <a:pPr>
              <a:spcBef>
                <a:spcPct val="0"/>
              </a:spcBef>
              <a:buClrTx/>
              <a:buSzTx/>
              <a:buFont typeface="Courier New" panose="02070309020205020404" pitchFamily="49" charset="0"/>
              <a:buChar char="o"/>
            </a:pPr>
            <a:r>
              <a:rPr lang="en-US" altLang="en-US" sz="1000" dirty="0">
                <a:solidFill>
                  <a:schemeClr val="tx1"/>
                </a:solidFill>
                <a:latin typeface="Calibri" panose="020F0502020204030204" pitchFamily="34" charset="0"/>
              </a:rPr>
              <a:t>Launching ATMI Story</a:t>
            </a:r>
          </a:p>
        </p:txBody>
      </p:sp>
      <p:cxnSp>
        <p:nvCxnSpPr>
          <p:cNvPr id="69" name="Straight Arrow Connector 68">
            <a:extLst>
              <a:ext uri="{FF2B5EF4-FFF2-40B4-BE49-F238E27FC236}">
                <a16:creationId xmlns:a16="http://schemas.microsoft.com/office/drawing/2014/main" id="{3D9C5AF2-3580-C63E-24E4-89DE000EC012}"/>
              </a:ext>
            </a:extLst>
          </p:cNvPr>
          <p:cNvCxnSpPr/>
          <p:nvPr/>
        </p:nvCxnSpPr>
        <p:spPr bwMode="auto">
          <a:xfrm flipH="1">
            <a:off x="2833688" y="1046163"/>
            <a:ext cx="1958975" cy="0"/>
          </a:xfrm>
          <a:prstGeom prst="straightConnector1">
            <a:avLst/>
          </a:prstGeom>
          <a:gradFill rotWithShape="0">
            <a:gsLst>
              <a:gs pos="0">
                <a:srgbClr val="FFFFFF"/>
              </a:gs>
              <a:gs pos="50000">
                <a:srgbClr val="FFCCCC"/>
              </a:gs>
              <a:gs pos="100000">
                <a:srgbClr val="FFFFFF"/>
              </a:gs>
            </a:gsLst>
            <a:lin ang="2700000" scaled="1"/>
          </a:gradFill>
          <a:ln w="12700" cap="flat" cmpd="sng" algn="ctr">
            <a:solidFill>
              <a:schemeClr val="bg1">
                <a:lumMod val="65000"/>
              </a:schemeClr>
            </a:solidFill>
            <a:prstDash val="solid"/>
            <a:round/>
            <a:headEnd type="none" w="med" len="med"/>
            <a:tailEnd type="arrow" w="med" len="med"/>
          </a:ln>
          <a:effectLst/>
        </p:spPr>
      </p:cxn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5">
            <a:extLst>
              <a:ext uri="{FF2B5EF4-FFF2-40B4-BE49-F238E27FC236}">
                <a16:creationId xmlns:a16="http://schemas.microsoft.com/office/drawing/2014/main" id="{0539D770-ADB4-07E0-335A-09ADDEE8E933}"/>
              </a:ext>
            </a:extLst>
          </p:cNvPr>
          <p:cNvPicPr>
            <a:picLocks noChangeAspect="1"/>
          </p:cNvPicPr>
          <p:nvPr/>
        </p:nvPicPr>
        <p:blipFill>
          <a:blip r:embed="rId3">
            <a:extLst>
              <a:ext uri="{28A0092B-C50C-407E-A947-70E740481C1C}">
                <a14:useLocalDpi xmlns:a14="http://schemas.microsoft.com/office/drawing/2010/main" val="0"/>
              </a:ext>
            </a:extLst>
          </a:blip>
          <a:srcRect l="12247" t="8331" r="14330" b="5779"/>
          <a:stretch>
            <a:fillRect/>
          </a:stretch>
        </p:blipFill>
        <p:spPr bwMode="auto">
          <a:xfrm>
            <a:off x="6000750" y="4437063"/>
            <a:ext cx="31432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1">
            <a:extLst>
              <a:ext uri="{FF2B5EF4-FFF2-40B4-BE49-F238E27FC236}">
                <a16:creationId xmlns:a16="http://schemas.microsoft.com/office/drawing/2014/main" id="{5801F44B-0FDD-1130-B43B-497E282A3135}"/>
              </a:ext>
            </a:extLst>
          </p:cNvPr>
          <p:cNvPicPr>
            <a:picLocks noChangeAspect="1"/>
          </p:cNvPicPr>
          <p:nvPr/>
        </p:nvPicPr>
        <p:blipFill>
          <a:blip r:embed="rId4">
            <a:extLst>
              <a:ext uri="{28A0092B-C50C-407E-A947-70E740481C1C}">
                <a14:useLocalDpi xmlns:a14="http://schemas.microsoft.com/office/drawing/2010/main" val="0"/>
              </a:ext>
            </a:extLst>
          </a:blip>
          <a:srcRect l="22337" t="12086" r="22073" b="4050"/>
          <a:stretch>
            <a:fillRect/>
          </a:stretch>
        </p:blipFill>
        <p:spPr bwMode="auto">
          <a:xfrm>
            <a:off x="6019800" y="1023938"/>
            <a:ext cx="31242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4">
            <a:extLst>
              <a:ext uri="{FF2B5EF4-FFF2-40B4-BE49-F238E27FC236}">
                <a16:creationId xmlns:a16="http://schemas.microsoft.com/office/drawing/2014/main" id="{03310A14-529D-087E-F9E4-8306BEF47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934" y="156319"/>
            <a:ext cx="13716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5">
            <a:extLst>
              <a:ext uri="{FF2B5EF4-FFF2-40B4-BE49-F238E27FC236}">
                <a16:creationId xmlns:a16="http://schemas.microsoft.com/office/drawing/2014/main" id="{A52EA3F0-2A20-1058-9184-175F9B6B40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116632"/>
            <a:ext cx="129381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32E9F51B-25AE-FE4A-0408-8FB704B60FC2}"/>
              </a:ext>
            </a:extLst>
          </p:cNvPr>
          <p:cNvSpPr/>
          <p:nvPr/>
        </p:nvSpPr>
        <p:spPr>
          <a:xfrm>
            <a:off x="323850" y="166688"/>
            <a:ext cx="5256213" cy="741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schemeClr val="tx1"/>
              </a:solidFill>
            </a:endParaRPr>
          </a:p>
        </p:txBody>
      </p:sp>
      <p:sp>
        <p:nvSpPr>
          <p:cNvPr id="10" name="TextBox 9">
            <a:extLst>
              <a:ext uri="{FF2B5EF4-FFF2-40B4-BE49-F238E27FC236}">
                <a16:creationId xmlns:a16="http://schemas.microsoft.com/office/drawing/2014/main" id="{6E95E3B7-1DE5-D78F-3E33-96F178ADE64C}"/>
              </a:ext>
            </a:extLst>
          </p:cNvPr>
          <p:cNvSpPr txBox="1"/>
          <p:nvPr/>
        </p:nvSpPr>
        <p:spPr>
          <a:xfrm>
            <a:off x="812800" y="155258"/>
            <a:ext cx="5187950" cy="461665"/>
          </a:xfrm>
          <a:prstGeom prst="rect">
            <a:avLst/>
          </a:prstGeom>
          <a:noFill/>
        </p:spPr>
        <p:txBody>
          <a:bodyPr>
            <a:spAutoFit/>
          </a:bodyPr>
          <a:lstStyle/>
          <a:p>
            <a:pPr eaLnBrk="1" fontAlgn="auto" hangingPunct="1">
              <a:spcBef>
                <a:spcPts val="0"/>
              </a:spcBef>
              <a:spcAft>
                <a:spcPts val="0"/>
              </a:spcAft>
              <a:defRPr/>
            </a:pPr>
            <a:r>
              <a:rPr lang="id-ID" sz="2400" dirty="0">
                <a:latin typeface="Arial" panose="020B0604020202020204" pitchFamily="34" charset="0"/>
                <a:cs typeface="Arial" panose="020B0604020202020204" pitchFamily="34" charset="0"/>
              </a:rPr>
              <a:t>Highlights about ATMI</a:t>
            </a:r>
          </a:p>
        </p:txBody>
      </p:sp>
      <p:sp>
        <p:nvSpPr>
          <p:cNvPr id="6" name="TextBox 5">
            <a:extLst>
              <a:ext uri="{FF2B5EF4-FFF2-40B4-BE49-F238E27FC236}">
                <a16:creationId xmlns:a16="http://schemas.microsoft.com/office/drawing/2014/main" id="{B660FC8D-35C7-8062-4A21-BD89649CA3CB}"/>
              </a:ext>
            </a:extLst>
          </p:cNvPr>
          <p:cNvSpPr txBox="1"/>
          <p:nvPr/>
        </p:nvSpPr>
        <p:spPr>
          <a:xfrm>
            <a:off x="377200" y="1737647"/>
            <a:ext cx="2375941" cy="235756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6"/>
          </a:lnRef>
          <a:fillRef idx="3">
            <a:schemeClr val="accent6"/>
          </a:fillRef>
          <a:effectRef idx="3">
            <a:schemeClr val="accent6"/>
          </a:effectRef>
          <a:fontRef idx="minor">
            <a:schemeClr val="lt1"/>
          </a:fontRef>
        </p:style>
        <p:txBody>
          <a:bodyPr>
            <a:spAutoFit/>
          </a:bodyPr>
          <a:lstStyle/>
          <a:p>
            <a:pPr marL="342900" indent="-342900" eaLnBrk="1" fontAlgn="auto" hangingPunct="1">
              <a:spcBef>
                <a:spcPct val="20000"/>
              </a:spcBef>
              <a:spcAft>
                <a:spcPts val="0"/>
              </a:spcAft>
              <a:buFont typeface="Arial" charset="0"/>
              <a:buChar char="■"/>
              <a:defRPr/>
            </a:pPr>
            <a:endParaRPr lang="en-US" sz="1600" dirty="0">
              <a:solidFill>
                <a:schemeClr val="tx1"/>
              </a:solidFill>
              <a:latin typeface="Arial" panose="020B0604020202020204" pitchFamily="34" charset="0"/>
              <a:ea typeface="Tahoma" pitchFamily="34" charset="0"/>
              <a:cs typeface="Arial" panose="020B0604020202020204" pitchFamily="34" charset="0"/>
            </a:endParaRPr>
          </a:p>
          <a:p>
            <a:pPr eaLnBrk="1" fontAlgn="auto" hangingPunct="1">
              <a:spcBef>
                <a:spcPct val="20000"/>
              </a:spcBef>
              <a:spcAft>
                <a:spcPts val="0"/>
              </a:spcAft>
              <a:defRPr/>
            </a:pPr>
            <a:r>
              <a:rPr lang="id-ID" sz="1600" dirty="0">
                <a:solidFill>
                  <a:schemeClr val="tx1"/>
                </a:solidFill>
                <a:latin typeface="Arial" panose="020B0604020202020204" pitchFamily="34" charset="0"/>
                <a:ea typeface="Tahoma" pitchFamily="34" charset="0"/>
                <a:cs typeface="Arial" panose="020B0604020202020204" pitchFamily="34" charset="0"/>
              </a:rPr>
              <a:t>1. </a:t>
            </a:r>
            <a:r>
              <a:rPr lang="en-US" sz="1600" dirty="0">
                <a:solidFill>
                  <a:schemeClr val="tx1"/>
                </a:solidFill>
                <a:latin typeface="Arial" panose="020B0604020202020204" pitchFamily="34" charset="0"/>
                <a:ea typeface="Tahoma" pitchFamily="34" charset="0"/>
                <a:cs typeface="Arial" panose="020B0604020202020204" pitchFamily="34" charset="0"/>
              </a:rPr>
              <a:t>ATMI was founded by the Society of Jesus. Initially it was run by the Jesuits from Switzerland</a:t>
            </a:r>
          </a:p>
          <a:p>
            <a:pPr eaLnBrk="1" fontAlgn="auto" hangingPunct="1">
              <a:spcBef>
                <a:spcPts val="0"/>
              </a:spcBef>
              <a:spcAft>
                <a:spcPts val="0"/>
              </a:spcAft>
              <a:defRPr/>
            </a:pPr>
            <a:endParaRPr lang="en-GB" sz="1600" dirty="0">
              <a:latin typeface="Arial" panose="020B0604020202020204" pitchFamily="34" charset="0"/>
              <a:cs typeface="Arial" panose="020B0604020202020204" pitchFamily="34" charset="0"/>
            </a:endParaRPr>
          </a:p>
          <a:p>
            <a:pPr eaLnBrk="1" fontAlgn="auto" hangingPunct="1">
              <a:spcBef>
                <a:spcPts val="0"/>
              </a:spcBef>
              <a:spcAft>
                <a:spcPts val="0"/>
              </a:spcAft>
              <a:defRPr/>
            </a:pPr>
            <a:endParaRPr lang="en-GB" sz="1600" dirty="0">
              <a:latin typeface="Arial" panose="020B0604020202020204" pitchFamily="34" charset="0"/>
              <a:cs typeface="Arial" panose="020B0604020202020204" pitchFamily="34" charset="0"/>
            </a:endParaRPr>
          </a:p>
          <a:p>
            <a:pPr eaLnBrk="1" fontAlgn="auto" hangingPunct="1">
              <a:spcBef>
                <a:spcPts val="0"/>
              </a:spcBef>
              <a:spcAft>
                <a:spcPts val="0"/>
              </a:spcAft>
              <a:defRPr/>
            </a:pPr>
            <a:endParaRPr lang="id-ID" sz="1600" dirty="0">
              <a:latin typeface="Arial" panose="020B0604020202020204" pitchFamily="34" charset="0"/>
              <a:cs typeface="Arial" panose="020B0604020202020204" pitchFamily="34" charset="0"/>
            </a:endParaRPr>
          </a:p>
        </p:txBody>
      </p:sp>
      <p:sp>
        <p:nvSpPr>
          <p:cNvPr id="8" name="TextBox 4">
            <a:extLst>
              <a:ext uri="{FF2B5EF4-FFF2-40B4-BE49-F238E27FC236}">
                <a16:creationId xmlns:a16="http://schemas.microsoft.com/office/drawing/2014/main" id="{AC0581CF-359E-7D8E-7807-81B91A2BAD89}"/>
              </a:ext>
            </a:extLst>
          </p:cNvPr>
          <p:cNvSpPr txBox="1">
            <a:spLocks noChangeArrowheads="1"/>
          </p:cNvSpPr>
          <p:nvPr/>
        </p:nvSpPr>
        <p:spPr bwMode="auto">
          <a:xfrm>
            <a:off x="2848392" y="1732433"/>
            <a:ext cx="3129508" cy="18158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6"/>
          </a:lnRef>
          <a:fillRef idx="3">
            <a:schemeClr val="accent6"/>
          </a:fillRef>
          <a:effectRef idx="3">
            <a:schemeClr val="accent6"/>
          </a:effectRef>
          <a:fontRef idx="minor">
            <a:schemeClr val="lt1"/>
          </a:fontRef>
        </p:style>
        <p:txBody>
          <a:bodyPr>
            <a:spAutoFit/>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eaLnBrk="1" fontAlgn="auto" hangingPunct="1">
              <a:spcBef>
                <a:spcPts val="0"/>
              </a:spcBef>
              <a:spcAft>
                <a:spcPts val="0"/>
              </a:spcAft>
              <a:defRPr/>
            </a:pPr>
            <a:r>
              <a:rPr lang="id-ID" altLang="en-US" sz="1600" dirty="0">
                <a:latin typeface="Tahoma" panose="020B0604030504040204" pitchFamily="34" charset="0"/>
                <a:cs typeface="Tahoma" panose="020B0604030504040204" pitchFamily="34" charset="0"/>
              </a:rPr>
              <a:t>2. </a:t>
            </a:r>
            <a:r>
              <a:rPr lang="en-US" altLang="en-US" sz="1600" dirty="0">
                <a:latin typeface="Tahoma" panose="020B0604030504040204" pitchFamily="34" charset="0"/>
                <a:cs typeface="Tahoma" panose="020B0604030504040204" pitchFamily="34" charset="0"/>
              </a:rPr>
              <a:t>A first vocational academy / polytechnic in Indonesia that runs Production Based Education and Training (PBET) System</a:t>
            </a:r>
          </a:p>
          <a:p>
            <a:pPr eaLnBrk="1" fontAlgn="auto" hangingPunct="1">
              <a:spcBef>
                <a:spcPts val="0"/>
              </a:spcBef>
              <a:spcAft>
                <a:spcPts val="0"/>
              </a:spcAft>
              <a:defRPr/>
            </a:pPr>
            <a:endParaRPr lang="en-GB" altLang="en-US" sz="1600" dirty="0"/>
          </a:p>
          <a:p>
            <a:pPr eaLnBrk="1" fontAlgn="auto" hangingPunct="1">
              <a:spcBef>
                <a:spcPts val="0"/>
              </a:spcBef>
              <a:spcAft>
                <a:spcPts val="0"/>
              </a:spcAft>
              <a:defRPr/>
            </a:pPr>
            <a:endParaRPr lang="en-GB" altLang="en-US" sz="1600" dirty="0"/>
          </a:p>
          <a:p>
            <a:pPr eaLnBrk="1" fontAlgn="auto" hangingPunct="1">
              <a:spcBef>
                <a:spcPts val="0"/>
              </a:spcBef>
              <a:spcAft>
                <a:spcPts val="0"/>
              </a:spcAft>
              <a:defRPr/>
            </a:pPr>
            <a:endParaRPr lang="en-GB" altLang="en-US" sz="1600" dirty="0"/>
          </a:p>
        </p:txBody>
      </p:sp>
      <p:sp>
        <p:nvSpPr>
          <p:cNvPr id="9" name="TextBox 8">
            <a:extLst>
              <a:ext uri="{FF2B5EF4-FFF2-40B4-BE49-F238E27FC236}">
                <a16:creationId xmlns:a16="http://schemas.microsoft.com/office/drawing/2014/main" id="{F6AA72C3-5DC7-40A7-B935-6443D7EFBB29}"/>
              </a:ext>
            </a:extLst>
          </p:cNvPr>
          <p:cNvSpPr txBox="1"/>
          <p:nvPr/>
        </p:nvSpPr>
        <p:spPr>
          <a:xfrm>
            <a:off x="377199" y="4228170"/>
            <a:ext cx="2884488" cy="186512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6"/>
          </a:lnRef>
          <a:fillRef idx="3">
            <a:schemeClr val="accent6"/>
          </a:fillRef>
          <a:effectRef idx="3">
            <a:schemeClr val="accent6"/>
          </a:effectRef>
          <a:fontRef idx="minor">
            <a:schemeClr val="lt1"/>
          </a:fontRef>
        </p:style>
        <p:txBody>
          <a:bodyPr>
            <a:spAutoFit/>
          </a:bodyPr>
          <a:lstStyle/>
          <a:p>
            <a:pPr marL="342900" indent="-342900" eaLnBrk="1" fontAlgn="auto" hangingPunct="1">
              <a:spcBef>
                <a:spcPct val="20000"/>
              </a:spcBef>
              <a:spcAft>
                <a:spcPts val="0"/>
              </a:spcAft>
              <a:buFont typeface="Arial" charset="0"/>
              <a:buChar char="■"/>
              <a:defRPr/>
            </a:pPr>
            <a:endParaRPr lang="en-US" sz="1600" dirty="0">
              <a:latin typeface="Arial" panose="020B0604020202020204" pitchFamily="34" charset="0"/>
              <a:ea typeface="Tahoma" pitchFamily="34" charset="0"/>
              <a:cs typeface="Arial" panose="020B0604020202020204" pitchFamily="34" charset="0"/>
            </a:endParaRPr>
          </a:p>
          <a:p>
            <a:pPr eaLnBrk="1" fontAlgn="auto" hangingPunct="1">
              <a:spcBef>
                <a:spcPct val="20000"/>
              </a:spcBef>
              <a:spcAft>
                <a:spcPts val="0"/>
              </a:spcAft>
              <a:defRPr/>
            </a:pPr>
            <a:r>
              <a:rPr lang="id-ID" sz="1600" dirty="0">
                <a:solidFill>
                  <a:schemeClr val="tx1"/>
                </a:solidFill>
                <a:latin typeface="Tahoma" pitchFamily="34" charset="0"/>
                <a:ea typeface="Tahoma" pitchFamily="34" charset="0"/>
                <a:cs typeface="Tahoma" pitchFamily="34" charset="0"/>
              </a:rPr>
              <a:t>3. </a:t>
            </a:r>
            <a:r>
              <a:rPr lang="en-US" sz="1600" dirty="0">
                <a:solidFill>
                  <a:schemeClr val="tx1"/>
                </a:solidFill>
                <a:latin typeface="Tahoma" pitchFamily="34" charset="0"/>
                <a:ea typeface="Tahoma" pitchFamily="34" charset="0"/>
                <a:cs typeface="Tahoma" pitchFamily="34" charset="0"/>
              </a:rPr>
              <a:t>Now becomes a model for manufacturing </a:t>
            </a:r>
            <a:r>
              <a:rPr lang="en-US" sz="1600" dirty="0" err="1">
                <a:solidFill>
                  <a:schemeClr val="tx1"/>
                </a:solidFill>
                <a:latin typeface="Tahoma" pitchFamily="34" charset="0"/>
                <a:ea typeface="Tahoma" pitchFamily="34" charset="0"/>
                <a:cs typeface="Tahoma" pitchFamily="34" charset="0"/>
              </a:rPr>
              <a:t>polytecnic</a:t>
            </a:r>
            <a:r>
              <a:rPr lang="en-US" sz="1600" dirty="0">
                <a:solidFill>
                  <a:schemeClr val="tx1"/>
                </a:solidFill>
                <a:latin typeface="Tahoma" pitchFamily="34" charset="0"/>
                <a:ea typeface="Tahoma" pitchFamily="34" charset="0"/>
                <a:cs typeface="Tahoma" pitchFamily="34" charset="0"/>
              </a:rPr>
              <a:t> in Indonesia  (the government established around 20 new Polytechnics based on ATMI’s model)</a:t>
            </a:r>
          </a:p>
        </p:txBody>
      </p:sp>
      <p:sp>
        <p:nvSpPr>
          <p:cNvPr id="12" name="TextBox 17">
            <a:extLst>
              <a:ext uri="{FF2B5EF4-FFF2-40B4-BE49-F238E27FC236}">
                <a16:creationId xmlns:a16="http://schemas.microsoft.com/office/drawing/2014/main" id="{31B69BCC-F3B5-3595-EFEA-5505152D278C}"/>
              </a:ext>
            </a:extLst>
          </p:cNvPr>
          <p:cNvSpPr txBox="1">
            <a:spLocks noChangeArrowheads="1"/>
          </p:cNvSpPr>
          <p:nvPr/>
        </p:nvSpPr>
        <p:spPr bwMode="auto">
          <a:xfrm>
            <a:off x="3318837" y="3573016"/>
            <a:ext cx="2659062" cy="255454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6"/>
          </a:lnRef>
          <a:fillRef idx="3">
            <a:schemeClr val="accent6"/>
          </a:fillRef>
          <a:effectRef idx="3">
            <a:schemeClr val="accent6"/>
          </a:effectRef>
          <a:fontRef idx="minor">
            <a:schemeClr val="lt1"/>
          </a:fontRef>
        </p:style>
        <p:txBody>
          <a:bodyPr>
            <a:spAutoFit/>
          </a:bodyPr>
          <a:lstStyle>
            <a:lvl1pPr>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defTabSz="457200" fontAlgn="base">
              <a:spcBef>
                <a:spcPct val="0"/>
              </a:spcBef>
              <a:spcAft>
                <a:spcPct val="0"/>
              </a:spcAft>
              <a:defRPr>
                <a:solidFill>
                  <a:schemeClr val="tx1"/>
                </a:solidFill>
                <a:latin typeface="Trebuchet MS" panose="020B0603020202020204" pitchFamily="34" charset="0"/>
              </a:defRPr>
            </a:lvl6pPr>
            <a:lvl7pPr marL="2971800" indent="-228600" defTabSz="457200" fontAlgn="base">
              <a:spcBef>
                <a:spcPct val="0"/>
              </a:spcBef>
              <a:spcAft>
                <a:spcPct val="0"/>
              </a:spcAft>
              <a:defRPr>
                <a:solidFill>
                  <a:schemeClr val="tx1"/>
                </a:solidFill>
                <a:latin typeface="Trebuchet MS" panose="020B0603020202020204" pitchFamily="34" charset="0"/>
              </a:defRPr>
            </a:lvl7pPr>
            <a:lvl8pPr marL="3429000" indent="-228600" defTabSz="457200" fontAlgn="base">
              <a:spcBef>
                <a:spcPct val="0"/>
              </a:spcBef>
              <a:spcAft>
                <a:spcPct val="0"/>
              </a:spcAft>
              <a:defRPr>
                <a:solidFill>
                  <a:schemeClr val="tx1"/>
                </a:solidFill>
                <a:latin typeface="Trebuchet MS" panose="020B0603020202020204" pitchFamily="34" charset="0"/>
              </a:defRPr>
            </a:lvl8pPr>
            <a:lvl9pPr marL="3886200" indent="-228600" defTabSz="457200" fontAlgn="base">
              <a:spcBef>
                <a:spcPct val="0"/>
              </a:spcBef>
              <a:spcAft>
                <a:spcPct val="0"/>
              </a:spcAft>
              <a:defRPr>
                <a:solidFill>
                  <a:schemeClr val="tx1"/>
                </a:solidFill>
                <a:latin typeface="Trebuchet MS" panose="020B0603020202020204" pitchFamily="34" charset="0"/>
              </a:defRPr>
            </a:lvl9pPr>
          </a:lstStyle>
          <a:p>
            <a:pPr eaLnBrk="1" fontAlgn="auto" hangingPunct="1">
              <a:spcBef>
                <a:spcPct val="20000"/>
              </a:spcBef>
              <a:spcAft>
                <a:spcPts val="0"/>
              </a:spcAft>
              <a:defRPr/>
            </a:pPr>
            <a:endParaRPr lang="en-GB" altLang="en-US" sz="1600" dirty="0">
              <a:latin typeface="Tahoma" panose="020B0604030504040204" pitchFamily="34" charset="0"/>
              <a:cs typeface="Tahoma" panose="020B0604030504040204" pitchFamily="34" charset="0"/>
            </a:endParaRPr>
          </a:p>
          <a:p>
            <a:pPr eaLnBrk="1" fontAlgn="auto" hangingPunct="1">
              <a:spcBef>
                <a:spcPct val="20000"/>
              </a:spcBef>
              <a:spcAft>
                <a:spcPts val="0"/>
              </a:spcAft>
              <a:defRPr/>
            </a:pPr>
            <a:r>
              <a:rPr lang="id-ID" altLang="en-US" sz="1600" dirty="0">
                <a:latin typeface="Tahoma" panose="020B0604030504040204" pitchFamily="34" charset="0"/>
                <a:cs typeface="Tahoma" panose="020B0604030504040204" pitchFamily="34" charset="0"/>
              </a:rPr>
              <a:t>4. </a:t>
            </a:r>
            <a:r>
              <a:rPr lang="en-US" altLang="en-US" sz="1600" dirty="0">
                <a:latin typeface="Tahoma" panose="020B0604030504040204" pitchFamily="34" charset="0"/>
                <a:cs typeface="Tahoma" panose="020B0604030504040204" pitchFamily="34" charset="0"/>
              </a:rPr>
              <a:t>Become an asset of the nation due to  the continuous contributions to the </a:t>
            </a:r>
            <a:r>
              <a:rPr lang="en-US" altLang="en-US" sz="1600" dirty="0" err="1">
                <a:latin typeface="Tahoma" panose="020B0604030504040204" pitchFamily="34" charset="0"/>
                <a:cs typeface="Tahoma" panose="020B0604030504040204" pitchFamily="34" charset="0"/>
              </a:rPr>
              <a:t>indonesian</a:t>
            </a:r>
            <a:r>
              <a:rPr lang="en-US" altLang="en-US" sz="1600" dirty="0">
                <a:latin typeface="Tahoma" panose="020B0604030504040204" pitchFamily="34" charset="0"/>
                <a:cs typeface="Tahoma" panose="020B0604030504040204" pitchFamily="34" charset="0"/>
              </a:rPr>
              <a:t> industries</a:t>
            </a:r>
          </a:p>
          <a:p>
            <a:pPr eaLnBrk="1" fontAlgn="auto" hangingPunct="1">
              <a:spcBef>
                <a:spcPct val="20000"/>
              </a:spcBef>
              <a:spcAft>
                <a:spcPts val="0"/>
              </a:spcAft>
              <a:defRPr/>
            </a:pPr>
            <a:endParaRPr lang="en-US" altLang="en-US" sz="1600" dirty="0">
              <a:latin typeface="Tahoma" panose="020B0604030504040204" pitchFamily="34" charset="0"/>
              <a:cs typeface="Tahoma" panose="020B0604030504040204" pitchFamily="34" charset="0"/>
            </a:endParaRPr>
          </a:p>
          <a:p>
            <a:pPr eaLnBrk="1" fontAlgn="auto" hangingPunct="1">
              <a:spcBef>
                <a:spcPct val="20000"/>
              </a:spcBef>
              <a:spcAft>
                <a:spcPts val="0"/>
              </a:spcAft>
              <a:defRPr/>
            </a:pPr>
            <a:endParaRPr lang="en-US" altLang="en-US" sz="1600" dirty="0">
              <a:latin typeface="Tahoma" panose="020B0604030504040204" pitchFamily="34" charset="0"/>
              <a:cs typeface="Tahoma" panose="020B0604030504040204" pitchFamily="34" charset="0"/>
            </a:endParaRPr>
          </a:p>
          <a:p>
            <a:pPr eaLnBrk="1" fontAlgn="auto" hangingPunct="1">
              <a:spcBef>
                <a:spcPct val="20000"/>
              </a:spcBef>
              <a:spcAft>
                <a:spcPts val="0"/>
              </a:spcAft>
              <a:defRPr/>
            </a:pPr>
            <a:endParaRPr lang="en-US" altLang="en-US" sz="1600" dirty="0">
              <a:latin typeface="Tahoma" panose="020B0604030504040204" pitchFamily="34" charset="0"/>
              <a:cs typeface="Tahoma" panose="020B0604030504040204" pitchFamily="34" charset="0"/>
            </a:endParaRPr>
          </a:p>
          <a:p>
            <a:pPr eaLnBrk="1" fontAlgn="auto" hangingPunct="1">
              <a:spcBef>
                <a:spcPct val="20000"/>
              </a:spcBef>
              <a:spcAft>
                <a:spcPts val="0"/>
              </a:spcAft>
              <a:defRPr/>
            </a:pPr>
            <a:endParaRPr lang="en-US" altLang="en-US" sz="1600" dirty="0">
              <a:latin typeface="Tahoma" panose="020B0604030504040204" pitchFamily="34" charset="0"/>
              <a:cs typeface="Tahoma" panose="020B0604030504040204" pitchFamily="34" charset="0"/>
            </a:endParaRPr>
          </a:p>
        </p:txBody>
      </p:sp>
    </p:spTree>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2">
            <a:extLst>
              <a:ext uri="{FF2B5EF4-FFF2-40B4-BE49-F238E27FC236}">
                <a16:creationId xmlns:a16="http://schemas.microsoft.com/office/drawing/2014/main" id="{5DF10F94-16C9-24C6-A3B6-A676D9D3BE71}"/>
              </a:ext>
            </a:extLst>
          </p:cNvPr>
          <p:cNvSpPr>
            <a:spLocks noChangeArrowheads="1"/>
          </p:cNvSpPr>
          <p:nvPr/>
        </p:nvSpPr>
        <p:spPr bwMode="auto">
          <a:xfrm>
            <a:off x="1571625" y="928688"/>
            <a:ext cx="7500938" cy="3143250"/>
          </a:xfrm>
          <a:prstGeom prst="rect">
            <a:avLst/>
          </a:prstGeom>
          <a:noFill/>
          <a:ln w="19050" algn="ctr">
            <a:solidFill>
              <a:srgbClr val="FF3300"/>
            </a:solidFill>
            <a:prstDash val="sysDash"/>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id-ID" altLang="en-US">
              <a:latin typeface="Trebuchet MS" panose="020B0603020202020204" pitchFamily="34" charset="0"/>
            </a:endParaRPr>
          </a:p>
        </p:txBody>
      </p:sp>
      <p:grpSp>
        <p:nvGrpSpPr>
          <p:cNvPr id="5" name="Group 89">
            <a:extLst>
              <a:ext uri="{FF2B5EF4-FFF2-40B4-BE49-F238E27FC236}">
                <a16:creationId xmlns:a16="http://schemas.microsoft.com/office/drawing/2014/main" id="{D7C8B5E9-332F-A064-3EE7-0266009992C7}"/>
              </a:ext>
            </a:extLst>
          </p:cNvPr>
          <p:cNvGrpSpPr>
            <a:grpSpLocks/>
          </p:cNvGrpSpPr>
          <p:nvPr/>
        </p:nvGrpSpPr>
        <p:grpSpPr bwMode="auto">
          <a:xfrm>
            <a:off x="152400" y="3886200"/>
            <a:ext cx="1447800" cy="2971800"/>
            <a:chOff x="152400" y="3886200"/>
            <a:chExt cx="1447800" cy="2971800"/>
          </a:xfrm>
        </p:grpSpPr>
        <p:sp>
          <p:nvSpPr>
            <p:cNvPr id="6" name="Down Arrow 5">
              <a:extLst>
                <a:ext uri="{FF2B5EF4-FFF2-40B4-BE49-F238E27FC236}">
                  <a16:creationId xmlns:a16="http://schemas.microsoft.com/office/drawing/2014/main" id="{AD246CCB-993F-89F7-245C-86E31F00910C}"/>
                </a:ext>
              </a:extLst>
            </p:cNvPr>
            <p:cNvSpPr/>
            <p:nvPr/>
          </p:nvSpPr>
          <p:spPr bwMode="auto">
            <a:xfrm>
              <a:off x="152400" y="3886200"/>
              <a:ext cx="304800" cy="2971800"/>
            </a:xfrm>
            <a:prstGeom prst="downArrow">
              <a:avLst/>
            </a:prstGeom>
            <a:gradFill flip="none" rotWithShape="1">
              <a:gsLst>
                <a:gs pos="0">
                  <a:srgbClr val="99FF66">
                    <a:tint val="66000"/>
                    <a:satMod val="160000"/>
                  </a:srgbClr>
                </a:gs>
                <a:gs pos="50000">
                  <a:srgbClr val="99FF66">
                    <a:tint val="44500"/>
                    <a:satMod val="160000"/>
                  </a:srgbClr>
                </a:gs>
                <a:gs pos="100000">
                  <a:srgbClr val="99FF66">
                    <a:tint val="23500"/>
                    <a:satMod val="160000"/>
                  </a:srgbClr>
                </a:gs>
              </a:gsLst>
              <a:lin ang="16200000" scaled="1"/>
              <a:tileRect/>
            </a:gradFill>
            <a:ln w="9525" cap="flat" cmpd="sng" algn="ctr">
              <a:gradFill>
                <a:gsLst>
                  <a:gs pos="0">
                    <a:schemeClr val="accent1">
                      <a:tint val="66000"/>
                      <a:satMod val="160000"/>
                    </a:schemeClr>
                  </a:gs>
                  <a:gs pos="50000">
                    <a:srgbClr val="99FF66"/>
                  </a:gs>
                  <a:gs pos="100000">
                    <a:schemeClr val="accent1">
                      <a:tint val="23500"/>
                      <a:satMod val="160000"/>
                    </a:schemeClr>
                  </a:gs>
                </a:gsLst>
                <a:lin ang="5400000" scaled="0"/>
              </a:gradFill>
              <a:prstDash val="solid"/>
              <a:round/>
              <a:headEnd type="none" w="med" len="med"/>
              <a:tailEnd type="none" w="med" len="med"/>
            </a:ln>
            <a:effectLst/>
            <a:scene3d>
              <a:camera prst="orthographicFront"/>
              <a:lightRig rig="threePt" dir="t"/>
            </a:scene3d>
            <a:sp3d extrusionH="76200">
              <a:bevelT/>
              <a:extrusionClr>
                <a:schemeClr val="bg1"/>
              </a:extrusionClr>
            </a:sp3d>
          </p:spPr>
          <p:txBody>
            <a:bodyPr wrap="none" anchor="ctr"/>
            <a:lstStyle/>
            <a:p>
              <a:pPr eaLnBrk="1" fontAlgn="auto" hangingPunct="1">
                <a:spcBef>
                  <a:spcPts val="0"/>
                </a:spcBef>
                <a:spcAft>
                  <a:spcPts val="0"/>
                </a:spcAft>
                <a:defRPr/>
              </a:pPr>
              <a:endParaRPr lang="en-US">
                <a:latin typeface="+mn-lt"/>
              </a:endParaRPr>
            </a:p>
          </p:txBody>
        </p:sp>
        <p:sp>
          <p:nvSpPr>
            <p:cNvPr id="7" name="TextBox 85">
              <a:extLst>
                <a:ext uri="{FF2B5EF4-FFF2-40B4-BE49-F238E27FC236}">
                  <a16:creationId xmlns:a16="http://schemas.microsoft.com/office/drawing/2014/main" id="{1873BE42-75D9-C614-CD95-15E034EA6EBB}"/>
                </a:ext>
              </a:extLst>
            </p:cNvPr>
            <p:cNvSpPr txBox="1">
              <a:spLocks noChangeArrowheads="1"/>
            </p:cNvSpPr>
            <p:nvPr/>
          </p:nvSpPr>
          <p:spPr bwMode="auto">
            <a:xfrm>
              <a:off x="381000" y="6519446"/>
              <a:ext cx="1219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a:solidFill>
                    <a:schemeClr val="accent2"/>
                  </a:solidFill>
                  <a:latin typeface="Trebuchet MS" panose="020B0603020202020204" pitchFamily="34" charset="0"/>
                </a:rPr>
                <a:t>Influence</a:t>
              </a:r>
            </a:p>
          </p:txBody>
        </p:sp>
      </p:grpSp>
      <p:grpSp>
        <p:nvGrpSpPr>
          <p:cNvPr id="8" name="Group 88">
            <a:extLst>
              <a:ext uri="{FF2B5EF4-FFF2-40B4-BE49-F238E27FC236}">
                <a16:creationId xmlns:a16="http://schemas.microsoft.com/office/drawing/2014/main" id="{51637B4C-7D55-E1CA-98A5-15ED2ADBEE5F}"/>
              </a:ext>
            </a:extLst>
          </p:cNvPr>
          <p:cNvGrpSpPr>
            <a:grpSpLocks/>
          </p:cNvGrpSpPr>
          <p:nvPr/>
        </p:nvGrpSpPr>
        <p:grpSpPr bwMode="auto">
          <a:xfrm>
            <a:off x="152400" y="838200"/>
            <a:ext cx="1447800" cy="2971800"/>
            <a:chOff x="152400" y="838200"/>
            <a:chExt cx="1447800" cy="2971800"/>
          </a:xfrm>
        </p:grpSpPr>
        <p:sp>
          <p:nvSpPr>
            <p:cNvPr id="9" name="Down Arrow 8">
              <a:extLst>
                <a:ext uri="{FF2B5EF4-FFF2-40B4-BE49-F238E27FC236}">
                  <a16:creationId xmlns:a16="http://schemas.microsoft.com/office/drawing/2014/main" id="{ED6FA4D1-2422-842B-B4DD-AC8CF9689F49}"/>
                </a:ext>
              </a:extLst>
            </p:cNvPr>
            <p:cNvSpPr/>
            <p:nvPr/>
          </p:nvSpPr>
          <p:spPr bwMode="auto">
            <a:xfrm rot="10800000">
              <a:off x="152400" y="838200"/>
              <a:ext cx="304800" cy="2971800"/>
            </a:xfrm>
            <a:prstGeom prst="downArrow">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16200000" scaled="1"/>
              <a:tileRect/>
            </a:gradFill>
            <a:ln w="9525" cap="flat" cmpd="sng" algn="ctr">
              <a:gradFill>
                <a:gsLst>
                  <a:gs pos="0">
                    <a:schemeClr val="accent1">
                      <a:tint val="66000"/>
                      <a:satMod val="160000"/>
                    </a:schemeClr>
                  </a:gs>
                  <a:gs pos="50000">
                    <a:srgbClr val="99FF66"/>
                  </a:gs>
                  <a:gs pos="100000">
                    <a:schemeClr val="accent1">
                      <a:tint val="23500"/>
                      <a:satMod val="160000"/>
                    </a:schemeClr>
                  </a:gs>
                </a:gsLst>
                <a:lin ang="5400000" scaled="0"/>
              </a:gradFill>
              <a:prstDash val="solid"/>
              <a:round/>
              <a:headEnd type="none" w="med" len="med"/>
              <a:tailEnd type="none" w="med" len="med"/>
            </a:ln>
            <a:effectLst/>
            <a:scene3d>
              <a:camera prst="orthographicFront"/>
              <a:lightRig rig="threePt" dir="t"/>
            </a:scene3d>
            <a:sp3d extrusionH="76200">
              <a:bevelT/>
              <a:extrusionClr>
                <a:schemeClr val="bg1"/>
              </a:extrusionClr>
            </a:sp3d>
          </p:spPr>
          <p:txBody>
            <a:bodyPr wrap="none" anchor="ctr"/>
            <a:lstStyle/>
            <a:p>
              <a:pPr eaLnBrk="1" fontAlgn="auto" hangingPunct="1">
                <a:spcBef>
                  <a:spcPts val="0"/>
                </a:spcBef>
                <a:spcAft>
                  <a:spcPts val="0"/>
                </a:spcAft>
                <a:defRPr/>
              </a:pPr>
              <a:endParaRPr lang="en-US">
                <a:latin typeface="+mn-lt"/>
              </a:endParaRPr>
            </a:p>
          </p:txBody>
        </p:sp>
        <p:sp>
          <p:nvSpPr>
            <p:cNvPr id="10" name="TextBox 9">
              <a:extLst>
                <a:ext uri="{FF2B5EF4-FFF2-40B4-BE49-F238E27FC236}">
                  <a16:creationId xmlns:a16="http://schemas.microsoft.com/office/drawing/2014/main" id="{463B622D-2B73-871D-5F7C-0D73B37A2A19}"/>
                </a:ext>
              </a:extLst>
            </p:cNvPr>
            <p:cNvSpPr txBox="1"/>
            <p:nvPr/>
          </p:nvSpPr>
          <p:spPr>
            <a:xfrm>
              <a:off x="381000" y="838200"/>
              <a:ext cx="1219200" cy="338138"/>
            </a:xfrm>
            <a:prstGeom prst="rect">
              <a:avLst/>
            </a:prstGeom>
            <a:noFill/>
          </p:spPr>
          <p:txBody>
            <a:bodyPr>
              <a:spAutoFit/>
            </a:bodyPr>
            <a:lstStyle/>
            <a:p>
              <a:pPr eaLnBrk="1" fontAlgn="auto" hangingPunct="1">
                <a:spcBef>
                  <a:spcPts val="0"/>
                </a:spcBef>
                <a:spcAft>
                  <a:spcPts val="0"/>
                </a:spcAft>
                <a:defRPr/>
              </a:pPr>
              <a:r>
                <a:rPr lang="en-US" sz="1600" b="1" dirty="0">
                  <a:solidFill>
                    <a:schemeClr val="accent6"/>
                  </a:solidFill>
                  <a:latin typeface="+mn-lt"/>
                </a:rPr>
                <a:t>Innovation</a:t>
              </a:r>
            </a:p>
          </p:txBody>
        </p:sp>
      </p:grpSp>
      <p:cxnSp>
        <p:nvCxnSpPr>
          <p:cNvPr id="11" name="Elbow Connector 99">
            <a:extLst>
              <a:ext uri="{FF2B5EF4-FFF2-40B4-BE49-F238E27FC236}">
                <a16:creationId xmlns:a16="http://schemas.microsoft.com/office/drawing/2014/main" id="{7E0E42D0-A3B1-5093-E842-117162F84D9D}"/>
              </a:ext>
            </a:extLst>
          </p:cNvPr>
          <p:cNvCxnSpPr>
            <a:cxnSpLocks noChangeShapeType="1"/>
          </p:cNvCxnSpPr>
          <p:nvPr/>
        </p:nvCxnSpPr>
        <p:spPr bwMode="auto">
          <a:xfrm rot="5400000" flipH="1" flipV="1">
            <a:off x="5600701" y="3581400"/>
            <a:ext cx="1219200" cy="3175"/>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12" name="Elbow Connector 102">
            <a:extLst>
              <a:ext uri="{FF2B5EF4-FFF2-40B4-BE49-F238E27FC236}">
                <a16:creationId xmlns:a16="http://schemas.microsoft.com/office/drawing/2014/main" id="{08EEE422-8103-5C3B-757F-821308DB2831}"/>
              </a:ext>
            </a:extLst>
          </p:cNvPr>
          <p:cNvCxnSpPr>
            <a:cxnSpLocks noChangeShapeType="1"/>
          </p:cNvCxnSpPr>
          <p:nvPr/>
        </p:nvCxnSpPr>
        <p:spPr bwMode="auto">
          <a:xfrm rot="16200000" flipV="1">
            <a:off x="7419182" y="3580606"/>
            <a:ext cx="1219200" cy="1587"/>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13" name="Elbow Connector 95">
            <a:extLst>
              <a:ext uri="{FF2B5EF4-FFF2-40B4-BE49-F238E27FC236}">
                <a16:creationId xmlns:a16="http://schemas.microsoft.com/office/drawing/2014/main" id="{E626A5B2-0DF1-D1A3-0BFF-2EA671B80FE9}"/>
              </a:ext>
            </a:extLst>
          </p:cNvPr>
          <p:cNvCxnSpPr>
            <a:cxnSpLocks noChangeShapeType="1"/>
          </p:cNvCxnSpPr>
          <p:nvPr/>
        </p:nvCxnSpPr>
        <p:spPr bwMode="auto">
          <a:xfrm rot="5400000" flipH="1" flipV="1">
            <a:off x="3771901" y="3581400"/>
            <a:ext cx="1219200" cy="3175"/>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14" name="Elbow Connector 92">
            <a:extLst>
              <a:ext uri="{FF2B5EF4-FFF2-40B4-BE49-F238E27FC236}">
                <a16:creationId xmlns:a16="http://schemas.microsoft.com/office/drawing/2014/main" id="{E6A6E98E-1ADF-FE1A-D5FC-91059811580D}"/>
              </a:ext>
            </a:extLst>
          </p:cNvPr>
          <p:cNvCxnSpPr>
            <a:cxnSpLocks noChangeShapeType="1"/>
          </p:cNvCxnSpPr>
          <p:nvPr/>
        </p:nvCxnSpPr>
        <p:spPr bwMode="auto">
          <a:xfrm rot="5400000" flipH="1" flipV="1">
            <a:off x="1943101" y="3581400"/>
            <a:ext cx="1219200" cy="3175"/>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15" name="Pentagon 14">
            <a:extLst>
              <a:ext uri="{FF2B5EF4-FFF2-40B4-BE49-F238E27FC236}">
                <a16:creationId xmlns:a16="http://schemas.microsoft.com/office/drawing/2014/main" id="{F5BA1753-AE40-C11D-7A56-4E0D07E970A0}"/>
              </a:ext>
            </a:extLst>
          </p:cNvPr>
          <p:cNvSpPr/>
          <p:nvPr/>
        </p:nvSpPr>
        <p:spPr bwMode="auto">
          <a:xfrm>
            <a:off x="100034" y="4343400"/>
            <a:ext cx="1347766" cy="533400"/>
          </a:xfrm>
          <a:prstGeom prst="homePlate">
            <a:avLst>
              <a:gd name="adj" fmla="val 28750"/>
            </a:avLst>
          </a:prstGeom>
          <a:solidFill>
            <a:schemeClr val="accent1">
              <a:lumMod val="40000"/>
              <a:lumOff val="60000"/>
            </a:schemeClr>
          </a:solidFill>
          <a:ln w="9525" cap="flat" cmpd="sng" algn="ctr">
            <a:solidFill>
              <a:schemeClr val="bg1"/>
            </a:solidFill>
            <a:prstDash val="solid"/>
            <a:round/>
            <a:headEnd type="none" w="med" len="med"/>
            <a:tailEnd type="none" w="med" len="med"/>
          </a:ln>
          <a:effectLst/>
          <a:scene3d>
            <a:camera prst="orthographicFront"/>
            <a:lightRig rig="threePt" dir="t"/>
          </a:scene3d>
          <a:sp3d extrusionH="127000">
            <a:bevelT/>
            <a:bevelB/>
            <a:extrusionClr>
              <a:schemeClr val="bg2"/>
            </a:extrusionClr>
          </a:sp3d>
        </p:spPr>
        <p:txBody>
          <a:bodyPr anchor="ctr"/>
          <a:lstStyle/>
          <a:p>
            <a:pPr eaLnBrk="1" fontAlgn="auto" hangingPunct="1">
              <a:spcBef>
                <a:spcPts val="0"/>
              </a:spcBef>
              <a:spcAft>
                <a:spcPts val="0"/>
              </a:spcAft>
              <a:defRPr/>
            </a:pPr>
            <a:r>
              <a:rPr lang="id-ID" sz="1300" b="1" dirty="0">
                <a:solidFill>
                  <a:srgbClr val="0070C0"/>
                </a:solidFill>
                <a:latin typeface="Tahoma" pitchFamily="34" charset="0"/>
                <a:ea typeface="Tahoma" pitchFamily="34" charset="0"/>
                <a:cs typeface="Tahoma" pitchFamily="34" charset="0"/>
              </a:rPr>
              <a:t>Education &amp; </a:t>
            </a:r>
          </a:p>
          <a:p>
            <a:pPr eaLnBrk="1" fontAlgn="auto" hangingPunct="1">
              <a:spcBef>
                <a:spcPts val="0"/>
              </a:spcBef>
              <a:spcAft>
                <a:spcPts val="0"/>
              </a:spcAft>
              <a:defRPr/>
            </a:pPr>
            <a:r>
              <a:rPr lang="id-ID" sz="1300" b="1" dirty="0">
                <a:solidFill>
                  <a:srgbClr val="0070C0"/>
                </a:solidFill>
                <a:latin typeface="Tahoma" pitchFamily="34" charset="0"/>
                <a:ea typeface="Tahoma" pitchFamily="34" charset="0"/>
                <a:cs typeface="Tahoma" pitchFamily="34" charset="0"/>
              </a:rPr>
              <a:t>Training</a:t>
            </a:r>
          </a:p>
        </p:txBody>
      </p:sp>
      <p:sp>
        <p:nvSpPr>
          <p:cNvPr id="16" name="Pentagon 15">
            <a:extLst>
              <a:ext uri="{FF2B5EF4-FFF2-40B4-BE49-F238E27FC236}">
                <a16:creationId xmlns:a16="http://schemas.microsoft.com/office/drawing/2014/main" id="{5CECD944-AD51-ECA3-1E62-1859FBD4656F}"/>
              </a:ext>
            </a:extLst>
          </p:cNvPr>
          <p:cNvSpPr/>
          <p:nvPr/>
        </p:nvSpPr>
        <p:spPr bwMode="auto">
          <a:xfrm>
            <a:off x="71406" y="2286000"/>
            <a:ext cx="1432001" cy="533400"/>
          </a:xfrm>
          <a:prstGeom prst="homePlate">
            <a:avLst>
              <a:gd name="adj" fmla="val 2625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bg1"/>
            </a:solidFill>
            <a:prstDash val="solid"/>
            <a:round/>
            <a:headEnd type="none" w="med" len="med"/>
            <a:tailEnd type="none" w="med" len="med"/>
          </a:ln>
          <a:effectLst/>
          <a:scene3d>
            <a:camera prst="orthographicFront"/>
            <a:lightRig rig="threePt" dir="t"/>
          </a:scene3d>
          <a:sp3d extrusionH="127000">
            <a:bevelT/>
            <a:bevelB/>
            <a:extrusionClr>
              <a:schemeClr val="bg2"/>
            </a:extrusionClr>
          </a:sp3d>
        </p:spPr>
        <p:txBody>
          <a:bodyPr anchor="ctr"/>
          <a:lstStyle/>
          <a:p>
            <a:pPr eaLnBrk="1" fontAlgn="auto" hangingPunct="1">
              <a:spcBef>
                <a:spcPts val="0"/>
              </a:spcBef>
              <a:spcAft>
                <a:spcPts val="0"/>
              </a:spcAft>
              <a:defRPr/>
            </a:pPr>
            <a:r>
              <a:rPr lang="id-ID" sz="1300" b="1" dirty="0">
                <a:solidFill>
                  <a:srgbClr val="0070C0"/>
                </a:solidFill>
                <a:latin typeface="Tahoma" pitchFamily="34" charset="0"/>
                <a:ea typeface="Tahoma" pitchFamily="34" charset="0"/>
                <a:cs typeface="Tahoma" pitchFamily="34" charset="0"/>
              </a:rPr>
              <a:t>Production Base</a:t>
            </a:r>
          </a:p>
        </p:txBody>
      </p:sp>
      <p:sp>
        <p:nvSpPr>
          <p:cNvPr id="17" name="Rectangle 16">
            <a:extLst>
              <a:ext uri="{FF2B5EF4-FFF2-40B4-BE49-F238E27FC236}">
                <a16:creationId xmlns:a16="http://schemas.microsoft.com/office/drawing/2014/main" id="{2C631973-539B-8A1E-5FE0-01A68BE6BA3B}"/>
              </a:ext>
            </a:extLst>
          </p:cNvPr>
          <p:cNvSpPr/>
          <p:nvPr/>
        </p:nvSpPr>
        <p:spPr bwMode="auto">
          <a:xfrm>
            <a:off x="1752600" y="2209800"/>
            <a:ext cx="1600200" cy="762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a:bevelB/>
          </a:sp3d>
        </p:spPr>
        <p:txBody>
          <a:bodyPr lIns="45720" tIns="0" rIns="45720" bIns="0" anchor="ctr"/>
          <a:lstStyle/>
          <a:p>
            <a:pPr algn="ctr" eaLnBrk="1" fontAlgn="auto" hangingPunct="1">
              <a:spcBef>
                <a:spcPts val="0"/>
              </a:spcBef>
              <a:spcAft>
                <a:spcPts val="0"/>
              </a:spcAft>
              <a:defRPr/>
            </a:pPr>
            <a:r>
              <a:rPr lang="id-ID" sz="1100" dirty="0">
                <a:latin typeface="Eras Bold ITC" pitchFamily="34" charset="0"/>
                <a:ea typeface="Tahoma" pitchFamily="34" charset="0"/>
                <a:cs typeface="Tahoma" pitchFamily="34" charset="0"/>
              </a:rPr>
              <a:t>HIGH VALUE MANUFACTURI</a:t>
            </a:r>
            <a:r>
              <a:rPr lang="id-ID" sz="1100" dirty="0">
                <a:latin typeface="Eras Demi ITC" pitchFamily="34" charset="0"/>
                <a:ea typeface="Tahoma" pitchFamily="34" charset="0"/>
                <a:cs typeface="Tahoma" pitchFamily="34" charset="0"/>
              </a:rPr>
              <a:t>NG</a:t>
            </a:r>
          </a:p>
          <a:p>
            <a:pPr algn="ctr" eaLnBrk="1" fontAlgn="auto" hangingPunct="1">
              <a:spcBef>
                <a:spcPts val="0"/>
              </a:spcBef>
              <a:spcAft>
                <a:spcPts val="0"/>
              </a:spcAft>
              <a:defRPr/>
            </a:pPr>
            <a:r>
              <a:rPr lang="id-ID" sz="900" dirty="0">
                <a:latin typeface="Eras Demi ITC" pitchFamily="34" charset="0"/>
                <a:ea typeface="Tahoma" pitchFamily="34" charset="0"/>
                <a:cs typeface="Tahoma" pitchFamily="34" charset="0"/>
              </a:rPr>
              <a:t>(MDC, WF, MTP)</a:t>
            </a:r>
          </a:p>
        </p:txBody>
      </p:sp>
      <p:sp>
        <p:nvSpPr>
          <p:cNvPr id="18" name="Rectangle 17">
            <a:extLst>
              <a:ext uri="{FF2B5EF4-FFF2-40B4-BE49-F238E27FC236}">
                <a16:creationId xmlns:a16="http://schemas.microsoft.com/office/drawing/2014/main" id="{4C28F038-A8ED-A519-DD26-964AEBDB605C}"/>
              </a:ext>
            </a:extLst>
          </p:cNvPr>
          <p:cNvSpPr/>
          <p:nvPr/>
        </p:nvSpPr>
        <p:spPr bwMode="auto">
          <a:xfrm>
            <a:off x="3581400" y="2209800"/>
            <a:ext cx="1600200" cy="762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a:bevelB/>
          </a:sp3d>
        </p:spPr>
        <p:txBody>
          <a:bodyPr lIns="45720" tIns="0" rIns="45720" bIns="0" anchor="ctr"/>
          <a:lstStyle/>
          <a:p>
            <a:pPr algn="ctr" eaLnBrk="1" fontAlgn="auto" hangingPunct="1">
              <a:spcBef>
                <a:spcPts val="0"/>
              </a:spcBef>
              <a:spcAft>
                <a:spcPts val="0"/>
              </a:spcAft>
              <a:defRPr/>
            </a:pPr>
            <a:r>
              <a:rPr lang="id-ID" sz="1100" dirty="0">
                <a:latin typeface="Eras Bold ITC" pitchFamily="34" charset="0"/>
                <a:ea typeface="Tahoma" pitchFamily="34" charset="0"/>
                <a:cs typeface="Tahoma" pitchFamily="34" charset="0"/>
              </a:rPr>
              <a:t>SMART </a:t>
            </a:r>
          </a:p>
          <a:p>
            <a:pPr algn="ctr" eaLnBrk="1" fontAlgn="auto" hangingPunct="1">
              <a:spcBef>
                <a:spcPts val="0"/>
              </a:spcBef>
              <a:spcAft>
                <a:spcPts val="0"/>
              </a:spcAft>
              <a:defRPr/>
            </a:pPr>
            <a:r>
              <a:rPr lang="id-ID" sz="1100" dirty="0">
                <a:latin typeface="Eras Bold ITC" pitchFamily="34" charset="0"/>
                <a:ea typeface="Tahoma" pitchFamily="34" charset="0"/>
                <a:cs typeface="Tahoma" pitchFamily="34" charset="0"/>
              </a:rPr>
              <a:t>MECHATRONIC</a:t>
            </a:r>
          </a:p>
          <a:p>
            <a:pPr algn="ctr" eaLnBrk="1" fontAlgn="auto" hangingPunct="1">
              <a:spcBef>
                <a:spcPts val="0"/>
              </a:spcBef>
              <a:spcAft>
                <a:spcPts val="0"/>
              </a:spcAft>
              <a:defRPr/>
            </a:pPr>
            <a:r>
              <a:rPr lang="id-ID" sz="900" dirty="0">
                <a:latin typeface="Eras Demi ITC" pitchFamily="34" charset="0"/>
                <a:ea typeface="Tahoma" pitchFamily="34" charset="0"/>
                <a:cs typeface="Tahoma" pitchFamily="34" charset="0"/>
              </a:rPr>
              <a:t>(MEC, MDC)</a:t>
            </a:r>
          </a:p>
        </p:txBody>
      </p:sp>
      <p:sp>
        <p:nvSpPr>
          <p:cNvPr id="19" name="Rectangle 18">
            <a:extLst>
              <a:ext uri="{FF2B5EF4-FFF2-40B4-BE49-F238E27FC236}">
                <a16:creationId xmlns:a16="http://schemas.microsoft.com/office/drawing/2014/main" id="{FB4AA71D-F4BF-DB87-2815-4E73660FF158}"/>
              </a:ext>
            </a:extLst>
          </p:cNvPr>
          <p:cNvSpPr/>
          <p:nvPr/>
        </p:nvSpPr>
        <p:spPr bwMode="auto">
          <a:xfrm>
            <a:off x="5410200" y="2209800"/>
            <a:ext cx="1600200" cy="762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a:bevelB/>
          </a:sp3d>
        </p:spPr>
        <p:txBody>
          <a:bodyPr lIns="45720" tIns="0" rIns="45720" bIns="0" anchor="ctr"/>
          <a:lstStyle/>
          <a:p>
            <a:pPr algn="ctr" eaLnBrk="1" fontAlgn="auto" hangingPunct="1">
              <a:spcBef>
                <a:spcPts val="0"/>
              </a:spcBef>
              <a:spcAft>
                <a:spcPts val="0"/>
              </a:spcAft>
              <a:defRPr/>
            </a:pPr>
            <a:r>
              <a:rPr lang="id-ID" sz="1100">
                <a:latin typeface="Eras Bold ITC" pitchFamily="34" charset="0"/>
                <a:ea typeface="Tahoma" pitchFamily="34" charset="0"/>
                <a:cs typeface="Tahoma" pitchFamily="34" charset="0"/>
              </a:rPr>
              <a:t>INTEGRATED ENGINEERING SOLUTION</a:t>
            </a:r>
          </a:p>
          <a:p>
            <a:pPr algn="ctr" eaLnBrk="1" fontAlgn="auto" hangingPunct="1">
              <a:spcBef>
                <a:spcPts val="0"/>
              </a:spcBef>
              <a:spcAft>
                <a:spcPts val="0"/>
              </a:spcAft>
              <a:defRPr/>
            </a:pPr>
            <a:r>
              <a:rPr lang="id-ID" sz="900">
                <a:latin typeface="Eras Demi ITC" pitchFamily="34" charset="0"/>
                <a:ea typeface="Tahoma" pitchFamily="34" charset="0"/>
                <a:cs typeface="Tahoma" pitchFamily="34" charset="0"/>
              </a:rPr>
              <a:t>(MEC, MDC, Eng, MTP)</a:t>
            </a:r>
            <a:endParaRPr lang="id-ID" sz="1100">
              <a:latin typeface="Eras Bold ITC" pitchFamily="34" charset="0"/>
              <a:ea typeface="Tahoma" pitchFamily="34" charset="0"/>
              <a:cs typeface="Tahoma" pitchFamily="34" charset="0"/>
            </a:endParaRPr>
          </a:p>
        </p:txBody>
      </p:sp>
      <p:sp>
        <p:nvSpPr>
          <p:cNvPr id="20" name="Rectangle 19">
            <a:extLst>
              <a:ext uri="{FF2B5EF4-FFF2-40B4-BE49-F238E27FC236}">
                <a16:creationId xmlns:a16="http://schemas.microsoft.com/office/drawing/2014/main" id="{6F46C0E9-586B-4B3C-EADC-4BFA1752ECEF}"/>
              </a:ext>
            </a:extLst>
          </p:cNvPr>
          <p:cNvSpPr/>
          <p:nvPr/>
        </p:nvSpPr>
        <p:spPr bwMode="auto">
          <a:xfrm>
            <a:off x="7215187" y="2209800"/>
            <a:ext cx="1624013" cy="762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a:bevelB/>
          </a:sp3d>
        </p:spPr>
        <p:txBody>
          <a:bodyPr lIns="45720" tIns="0" rIns="45720" bIns="0" anchor="ctr"/>
          <a:lstStyle/>
          <a:p>
            <a:pPr algn="ctr" eaLnBrk="1" fontAlgn="auto" hangingPunct="1">
              <a:spcBef>
                <a:spcPts val="0"/>
              </a:spcBef>
              <a:spcAft>
                <a:spcPts val="0"/>
              </a:spcAft>
              <a:defRPr/>
            </a:pPr>
            <a:r>
              <a:rPr lang="id-ID" sz="1100">
                <a:latin typeface="Eras Bold ITC" pitchFamily="34" charset="0"/>
                <a:ea typeface="Tahoma" pitchFamily="34" charset="0"/>
                <a:cs typeface="Tahoma" pitchFamily="34" charset="0"/>
              </a:rPr>
              <a:t>PLASTIC PROCESS-ING and MOLD- TOOLS CENTER</a:t>
            </a:r>
          </a:p>
          <a:p>
            <a:pPr algn="ctr" eaLnBrk="1" fontAlgn="auto" hangingPunct="1">
              <a:spcBef>
                <a:spcPts val="0"/>
              </a:spcBef>
              <a:spcAft>
                <a:spcPts val="0"/>
              </a:spcAft>
              <a:defRPr/>
            </a:pPr>
            <a:r>
              <a:rPr lang="id-ID" sz="900">
                <a:latin typeface="Eras Demi ITC" pitchFamily="34" charset="0"/>
                <a:ea typeface="Tahoma" pitchFamily="34" charset="0"/>
                <a:cs typeface="Tahoma" pitchFamily="34" charset="0"/>
              </a:rPr>
              <a:t>(MTP, WI)</a:t>
            </a:r>
            <a:endParaRPr lang="id-ID" sz="900">
              <a:latin typeface="Eras Bold ITC" pitchFamily="34" charset="0"/>
              <a:ea typeface="Tahoma" pitchFamily="34" charset="0"/>
              <a:cs typeface="Tahoma" pitchFamily="34" charset="0"/>
            </a:endParaRPr>
          </a:p>
        </p:txBody>
      </p:sp>
      <p:sp>
        <p:nvSpPr>
          <p:cNvPr id="21" name="Rectangle 20">
            <a:extLst>
              <a:ext uri="{FF2B5EF4-FFF2-40B4-BE49-F238E27FC236}">
                <a16:creationId xmlns:a16="http://schemas.microsoft.com/office/drawing/2014/main" id="{98626E29-04F5-CF49-7CA5-A6700BE12755}"/>
              </a:ext>
            </a:extLst>
          </p:cNvPr>
          <p:cNvSpPr/>
          <p:nvPr/>
        </p:nvSpPr>
        <p:spPr bwMode="auto">
          <a:xfrm>
            <a:off x="1752600" y="307657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SPM</a:t>
            </a:r>
          </a:p>
        </p:txBody>
      </p:sp>
      <p:sp>
        <p:nvSpPr>
          <p:cNvPr id="22" name="Rectangle 21">
            <a:extLst>
              <a:ext uri="{FF2B5EF4-FFF2-40B4-BE49-F238E27FC236}">
                <a16:creationId xmlns:a16="http://schemas.microsoft.com/office/drawing/2014/main" id="{D2A1A756-2080-EC46-24AA-098574D58C67}"/>
              </a:ext>
            </a:extLst>
          </p:cNvPr>
          <p:cNvSpPr/>
          <p:nvPr/>
        </p:nvSpPr>
        <p:spPr bwMode="auto">
          <a:xfrm>
            <a:off x="1752600" y="332422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Precision Parts</a:t>
            </a:r>
          </a:p>
        </p:txBody>
      </p:sp>
      <p:sp>
        <p:nvSpPr>
          <p:cNvPr id="23" name="Rectangle 22">
            <a:extLst>
              <a:ext uri="{FF2B5EF4-FFF2-40B4-BE49-F238E27FC236}">
                <a16:creationId xmlns:a16="http://schemas.microsoft.com/office/drawing/2014/main" id="{7767F5C3-C2E3-30BA-E3DF-4678132F3951}"/>
              </a:ext>
            </a:extLst>
          </p:cNvPr>
          <p:cNvSpPr/>
          <p:nvPr/>
        </p:nvSpPr>
        <p:spPr bwMode="auto">
          <a:xfrm>
            <a:off x="1752600" y="3571875"/>
            <a:ext cx="1600200" cy="228600"/>
          </a:xfrm>
          <a:prstGeom prst="rect">
            <a:avLst/>
          </a:prstGeom>
          <a:gradFill>
            <a:gsLst>
              <a:gs pos="0">
                <a:srgbClr val="FFFF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en-US" sz="1100">
                <a:latin typeface="Tahoma" pitchFamily="34" charset="0"/>
                <a:ea typeface="Tahoma" pitchFamily="34" charset="0"/>
                <a:cs typeface="Tahoma" pitchFamily="34" charset="0"/>
              </a:rPr>
              <a:t>Sheet Metal Standard P</a:t>
            </a:r>
            <a:endParaRPr lang="id-ID" sz="1100">
              <a:latin typeface="Tahoma" pitchFamily="34" charset="0"/>
              <a:ea typeface="Tahoma" pitchFamily="34" charset="0"/>
              <a:cs typeface="Tahoma" pitchFamily="34" charset="0"/>
            </a:endParaRPr>
          </a:p>
        </p:txBody>
      </p:sp>
      <p:sp>
        <p:nvSpPr>
          <p:cNvPr id="24" name="Rectangle 23">
            <a:extLst>
              <a:ext uri="{FF2B5EF4-FFF2-40B4-BE49-F238E27FC236}">
                <a16:creationId xmlns:a16="http://schemas.microsoft.com/office/drawing/2014/main" id="{A7F05802-B4CC-523D-8ED6-112E2F28B6C9}"/>
              </a:ext>
            </a:extLst>
          </p:cNvPr>
          <p:cNvSpPr/>
          <p:nvPr/>
        </p:nvSpPr>
        <p:spPr bwMode="auto">
          <a:xfrm>
            <a:off x="1752600" y="3810000"/>
            <a:ext cx="1600200" cy="228600"/>
          </a:xfrm>
          <a:prstGeom prst="rect">
            <a:avLst/>
          </a:prstGeom>
          <a:gradFill>
            <a:gsLst>
              <a:gs pos="0">
                <a:srgbClr val="FFFF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en-US" sz="1100">
                <a:latin typeface="Tahoma" pitchFamily="34" charset="0"/>
                <a:ea typeface="Tahoma" pitchFamily="34" charset="0"/>
                <a:cs typeface="Tahoma" pitchFamily="34" charset="0"/>
              </a:rPr>
              <a:t>Sheet Metal Projects</a:t>
            </a:r>
            <a:endParaRPr lang="id-ID" sz="1100">
              <a:latin typeface="Tahoma" pitchFamily="34" charset="0"/>
              <a:ea typeface="Tahoma" pitchFamily="34" charset="0"/>
              <a:cs typeface="Tahoma" pitchFamily="34" charset="0"/>
            </a:endParaRPr>
          </a:p>
        </p:txBody>
      </p:sp>
      <p:sp>
        <p:nvSpPr>
          <p:cNvPr id="25" name="Rectangle 24">
            <a:extLst>
              <a:ext uri="{FF2B5EF4-FFF2-40B4-BE49-F238E27FC236}">
                <a16:creationId xmlns:a16="http://schemas.microsoft.com/office/drawing/2014/main" id="{008BBC26-53C7-D1D9-434C-756AF9D5FE26}"/>
              </a:ext>
            </a:extLst>
          </p:cNvPr>
          <p:cNvSpPr/>
          <p:nvPr/>
        </p:nvSpPr>
        <p:spPr bwMode="auto">
          <a:xfrm>
            <a:off x="3581400" y="307657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Energy Product</a:t>
            </a:r>
          </a:p>
        </p:txBody>
      </p:sp>
      <p:sp>
        <p:nvSpPr>
          <p:cNvPr id="26" name="Rectangle 25">
            <a:extLst>
              <a:ext uri="{FF2B5EF4-FFF2-40B4-BE49-F238E27FC236}">
                <a16:creationId xmlns:a16="http://schemas.microsoft.com/office/drawing/2014/main" id="{4C11A453-7132-8B19-BF0A-0A17FB714563}"/>
              </a:ext>
            </a:extLst>
          </p:cNvPr>
          <p:cNvSpPr/>
          <p:nvPr/>
        </p:nvSpPr>
        <p:spPr bwMode="auto">
          <a:xfrm>
            <a:off x="3581400" y="332422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dirty="0">
                <a:latin typeface="Tahoma" pitchFamily="34" charset="0"/>
                <a:ea typeface="Tahoma" pitchFamily="34" charset="0"/>
                <a:cs typeface="Tahoma" pitchFamily="34" charset="0"/>
              </a:rPr>
              <a:t>Medical Technology</a:t>
            </a:r>
          </a:p>
        </p:txBody>
      </p:sp>
      <p:sp>
        <p:nvSpPr>
          <p:cNvPr id="27" name="Rectangle 26">
            <a:extLst>
              <a:ext uri="{FF2B5EF4-FFF2-40B4-BE49-F238E27FC236}">
                <a16:creationId xmlns:a16="http://schemas.microsoft.com/office/drawing/2014/main" id="{C957AA41-82E6-F987-BBF3-3021856CFB76}"/>
              </a:ext>
            </a:extLst>
          </p:cNvPr>
          <p:cNvSpPr/>
          <p:nvPr/>
        </p:nvSpPr>
        <p:spPr bwMode="auto">
          <a:xfrm>
            <a:off x="3581400" y="357187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CNC Technology</a:t>
            </a:r>
          </a:p>
        </p:txBody>
      </p:sp>
      <p:sp>
        <p:nvSpPr>
          <p:cNvPr id="28" name="Rectangle 27">
            <a:extLst>
              <a:ext uri="{FF2B5EF4-FFF2-40B4-BE49-F238E27FC236}">
                <a16:creationId xmlns:a16="http://schemas.microsoft.com/office/drawing/2014/main" id="{47E51309-32FA-CBB2-A963-5494C5D8F9E6}"/>
              </a:ext>
            </a:extLst>
          </p:cNvPr>
          <p:cNvSpPr/>
          <p:nvPr/>
        </p:nvSpPr>
        <p:spPr bwMode="auto">
          <a:xfrm>
            <a:off x="3581400" y="3810000"/>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dirty="0">
                <a:latin typeface="Tahoma" pitchFamily="34" charset="0"/>
                <a:ea typeface="Tahoma" pitchFamily="34" charset="0"/>
                <a:cs typeface="Tahoma" pitchFamily="34" charset="0"/>
              </a:rPr>
              <a:t>Mechatronic Products</a:t>
            </a:r>
          </a:p>
        </p:txBody>
      </p:sp>
      <p:sp>
        <p:nvSpPr>
          <p:cNvPr id="29" name="Rectangle 28">
            <a:extLst>
              <a:ext uri="{FF2B5EF4-FFF2-40B4-BE49-F238E27FC236}">
                <a16:creationId xmlns:a16="http://schemas.microsoft.com/office/drawing/2014/main" id="{732F81D0-0E78-E53D-0A7A-94EFF6C5116C}"/>
              </a:ext>
            </a:extLst>
          </p:cNvPr>
          <p:cNvSpPr/>
          <p:nvPr/>
        </p:nvSpPr>
        <p:spPr bwMode="auto">
          <a:xfrm>
            <a:off x="5410200" y="307657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Process Optimation</a:t>
            </a:r>
          </a:p>
        </p:txBody>
      </p:sp>
      <p:sp>
        <p:nvSpPr>
          <p:cNvPr id="30" name="Rectangle 29">
            <a:extLst>
              <a:ext uri="{FF2B5EF4-FFF2-40B4-BE49-F238E27FC236}">
                <a16:creationId xmlns:a16="http://schemas.microsoft.com/office/drawing/2014/main" id="{D2F7C146-0835-B7FF-79F0-60BB0448A497}"/>
              </a:ext>
            </a:extLst>
          </p:cNvPr>
          <p:cNvSpPr/>
          <p:nvPr/>
        </p:nvSpPr>
        <p:spPr bwMode="auto">
          <a:xfrm>
            <a:off x="5410200" y="332422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Engineering and RnD</a:t>
            </a:r>
          </a:p>
        </p:txBody>
      </p:sp>
      <p:sp>
        <p:nvSpPr>
          <p:cNvPr id="31" name="Rectangle 30">
            <a:extLst>
              <a:ext uri="{FF2B5EF4-FFF2-40B4-BE49-F238E27FC236}">
                <a16:creationId xmlns:a16="http://schemas.microsoft.com/office/drawing/2014/main" id="{E3375499-321A-93AE-49A8-20BA99E5BB41}"/>
              </a:ext>
            </a:extLst>
          </p:cNvPr>
          <p:cNvSpPr/>
          <p:nvPr/>
        </p:nvSpPr>
        <p:spPr bwMode="auto">
          <a:xfrm>
            <a:off x="5410200" y="357187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Tools and Part Design</a:t>
            </a:r>
          </a:p>
        </p:txBody>
      </p:sp>
      <p:sp>
        <p:nvSpPr>
          <p:cNvPr id="32" name="Rectangle 31">
            <a:extLst>
              <a:ext uri="{FF2B5EF4-FFF2-40B4-BE49-F238E27FC236}">
                <a16:creationId xmlns:a16="http://schemas.microsoft.com/office/drawing/2014/main" id="{8B2D1FB9-FC3A-BDAA-AB87-BD32F1346C15}"/>
              </a:ext>
            </a:extLst>
          </p:cNvPr>
          <p:cNvSpPr/>
          <p:nvPr/>
        </p:nvSpPr>
        <p:spPr bwMode="auto">
          <a:xfrm>
            <a:off x="7239000" y="307657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a:bevelB/>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Mold and Dies</a:t>
            </a:r>
          </a:p>
        </p:txBody>
      </p:sp>
      <p:sp>
        <p:nvSpPr>
          <p:cNvPr id="33" name="Rectangle 32">
            <a:extLst>
              <a:ext uri="{FF2B5EF4-FFF2-40B4-BE49-F238E27FC236}">
                <a16:creationId xmlns:a16="http://schemas.microsoft.com/office/drawing/2014/main" id="{8AA01CE5-6A49-DBCC-97FB-DD3DD9A114A2}"/>
              </a:ext>
            </a:extLst>
          </p:cNvPr>
          <p:cNvSpPr/>
          <p:nvPr/>
        </p:nvSpPr>
        <p:spPr bwMode="auto">
          <a:xfrm>
            <a:off x="7239000" y="332422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Stamping and Plastic</a:t>
            </a:r>
          </a:p>
        </p:txBody>
      </p:sp>
      <p:sp>
        <p:nvSpPr>
          <p:cNvPr id="34" name="Rectangle 33">
            <a:extLst>
              <a:ext uri="{FF2B5EF4-FFF2-40B4-BE49-F238E27FC236}">
                <a16:creationId xmlns:a16="http://schemas.microsoft.com/office/drawing/2014/main" id="{7F85502F-A762-223A-5E9D-3C8CC2778306}"/>
              </a:ext>
            </a:extLst>
          </p:cNvPr>
          <p:cNvSpPr/>
          <p:nvPr/>
        </p:nvSpPr>
        <p:spPr bwMode="auto">
          <a:xfrm>
            <a:off x="7239000" y="3571875"/>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Product Development</a:t>
            </a:r>
          </a:p>
        </p:txBody>
      </p:sp>
      <p:sp>
        <p:nvSpPr>
          <p:cNvPr id="35" name="Hexagon 34">
            <a:extLst>
              <a:ext uri="{FF2B5EF4-FFF2-40B4-BE49-F238E27FC236}">
                <a16:creationId xmlns:a16="http://schemas.microsoft.com/office/drawing/2014/main" id="{8C1B1E80-583B-D06E-D933-2EB5838E9EDA}"/>
              </a:ext>
            </a:extLst>
          </p:cNvPr>
          <p:cNvSpPr/>
          <p:nvPr/>
        </p:nvSpPr>
        <p:spPr bwMode="auto">
          <a:xfrm>
            <a:off x="4191000" y="5257800"/>
            <a:ext cx="2362200" cy="533400"/>
          </a:xfrm>
          <a:prstGeom prst="hexagon">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bg2">
                <a:lumMod val="60000"/>
                <a:lumOff val="40000"/>
              </a:schemeClr>
            </a:solid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400" b="1" dirty="0">
                <a:solidFill>
                  <a:srgbClr val="0070C0"/>
                </a:solidFill>
                <a:latin typeface="Tahoma" pitchFamily="34" charset="0"/>
                <a:ea typeface="Tahoma" pitchFamily="34" charset="0"/>
                <a:cs typeface="Tahoma" pitchFamily="34" charset="0"/>
              </a:rPr>
              <a:t>INDUSTRIES</a:t>
            </a:r>
          </a:p>
          <a:p>
            <a:pPr algn="ctr" eaLnBrk="1" fontAlgn="auto" hangingPunct="1">
              <a:spcBef>
                <a:spcPts val="0"/>
              </a:spcBef>
              <a:spcAft>
                <a:spcPts val="0"/>
              </a:spcAft>
              <a:defRPr/>
            </a:pPr>
            <a:r>
              <a:rPr lang="id-ID" sz="1400" b="1" dirty="0">
                <a:solidFill>
                  <a:srgbClr val="0070C0"/>
                </a:solidFill>
                <a:latin typeface="Tahoma" pitchFamily="34" charset="0"/>
                <a:ea typeface="Tahoma" pitchFamily="34" charset="0"/>
                <a:cs typeface="Tahoma" pitchFamily="34" charset="0"/>
              </a:rPr>
              <a:t>(Alumny, Partners)</a:t>
            </a:r>
          </a:p>
        </p:txBody>
      </p:sp>
      <p:sp>
        <p:nvSpPr>
          <p:cNvPr id="36" name="Rounded Rectangle 58">
            <a:extLst>
              <a:ext uri="{FF2B5EF4-FFF2-40B4-BE49-F238E27FC236}">
                <a16:creationId xmlns:a16="http://schemas.microsoft.com/office/drawing/2014/main" id="{552BE990-5FCE-C7FF-B2E4-BD3FA1CA6AC2}"/>
              </a:ext>
            </a:extLst>
          </p:cNvPr>
          <p:cNvSpPr/>
          <p:nvPr/>
        </p:nvSpPr>
        <p:spPr bwMode="auto">
          <a:xfrm>
            <a:off x="1828800" y="4191000"/>
            <a:ext cx="1447800" cy="685800"/>
          </a:xfrm>
          <a:prstGeom prst="roundRect">
            <a:avLst/>
          </a:prstGeom>
          <a:solidFill>
            <a:srgbClr val="66FFFF"/>
          </a:solidFill>
          <a:ln w="9525" cap="flat" cmpd="sng" algn="ctr">
            <a:no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1" fontAlgn="auto" hangingPunct="1">
              <a:spcBef>
                <a:spcPts val="0"/>
              </a:spcBef>
              <a:spcAft>
                <a:spcPts val="0"/>
              </a:spcAft>
              <a:defRPr/>
            </a:pPr>
            <a:r>
              <a:rPr lang="id-ID" sz="1200" b="1">
                <a:latin typeface="Eras Demi ITC" pitchFamily="34" charset="0"/>
              </a:rPr>
              <a:t>MANUFACTURE</a:t>
            </a:r>
          </a:p>
          <a:p>
            <a:pPr algn="ctr" eaLnBrk="1" fontAlgn="auto" hangingPunct="1">
              <a:spcBef>
                <a:spcPts val="0"/>
              </a:spcBef>
              <a:spcAft>
                <a:spcPts val="0"/>
              </a:spcAft>
              <a:defRPr/>
            </a:pPr>
            <a:r>
              <a:rPr lang="id-ID" sz="1000">
                <a:latin typeface="Eras Demi ITC" pitchFamily="34" charset="0"/>
              </a:rPr>
              <a:t>(TMI, RnD, LPPM, TC)</a:t>
            </a:r>
            <a:endParaRPr lang="id-ID" sz="1200" b="1">
              <a:latin typeface="Eras Demi ITC" pitchFamily="34" charset="0"/>
            </a:endParaRPr>
          </a:p>
        </p:txBody>
      </p:sp>
      <p:sp>
        <p:nvSpPr>
          <p:cNvPr id="37" name="Rounded Rectangle 59">
            <a:extLst>
              <a:ext uri="{FF2B5EF4-FFF2-40B4-BE49-F238E27FC236}">
                <a16:creationId xmlns:a16="http://schemas.microsoft.com/office/drawing/2014/main" id="{53EBCED0-D2C5-F780-49D3-8C26AD134286}"/>
              </a:ext>
            </a:extLst>
          </p:cNvPr>
          <p:cNvSpPr/>
          <p:nvPr/>
        </p:nvSpPr>
        <p:spPr bwMode="auto">
          <a:xfrm>
            <a:off x="3657600" y="4191000"/>
            <a:ext cx="1447800" cy="685800"/>
          </a:xfrm>
          <a:prstGeom prst="roundRect">
            <a:avLst/>
          </a:prstGeom>
          <a:solidFill>
            <a:srgbClr val="66FFFF"/>
          </a:solidFill>
          <a:ln w="9525" cap="flat" cmpd="sng" algn="ctr">
            <a:no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1" fontAlgn="auto" hangingPunct="1">
              <a:spcBef>
                <a:spcPts val="0"/>
              </a:spcBef>
              <a:spcAft>
                <a:spcPts val="0"/>
              </a:spcAft>
              <a:defRPr/>
            </a:pPr>
            <a:r>
              <a:rPr lang="id-ID" sz="1200" b="1" dirty="0">
                <a:latin typeface="Eras Demi ITC" pitchFamily="34" charset="0"/>
              </a:rPr>
              <a:t>MECHATRONICS</a:t>
            </a:r>
          </a:p>
          <a:p>
            <a:pPr algn="ctr" eaLnBrk="1" fontAlgn="auto" hangingPunct="1">
              <a:spcBef>
                <a:spcPts val="0"/>
              </a:spcBef>
              <a:spcAft>
                <a:spcPts val="0"/>
              </a:spcAft>
              <a:defRPr/>
            </a:pPr>
            <a:r>
              <a:rPr lang="id-ID" sz="1000" dirty="0">
                <a:latin typeface="Eras Demi ITC" pitchFamily="34" charset="0"/>
              </a:rPr>
              <a:t>(TMK, RnD, LPPM, TC)</a:t>
            </a:r>
            <a:endParaRPr lang="id-ID" sz="1000" b="1" dirty="0">
              <a:latin typeface="Eras Demi ITC" pitchFamily="34" charset="0"/>
            </a:endParaRPr>
          </a:p>
        </p:txBody>
      </p:sp>
      <p:sp>
        <p:nvSpPr>
          <p:cNvPr id="38" name="Rounded Rectangle 60">
            <a:extLst>
              <a:ext uri="{FF2B5EF4-FFF2-40B4-BE49-F238E27FC236}">
                <a16:creationId xmlns:a16="http://schemas.microsoft.com/office/drawing/2014/main" id="{68DC1DB4-CBFD-CE0F-87DF-BD881D6CFDD1}"/>
              </a:ext>
            </a:extLst>
          </p:cNvPr>
          <p:cNvSpPr/>
          <p:nvPr/>
        </p:nvSpPr>
        <p:spPr bwMode="auto">
          <a:xfrm>
            <a:off x="5486400" y="4191000"/>
            <a:ext cx="1447800" cy="685800"/>
          </a:xfrm>
          <a:prstGeom prst="roundRect">
            <a:avLst/>
          </a:prstGeom>
          <a:solidFill>
            <a:srgbClr val="66FFFF"/>
          </a:solidFill>
          <a:ln w="9525" cap="flat" cmpd="sng" algn="ctr">
            <a:no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1" fontAlgn="auto" hangingPunct="1">
              <a:spcBef>
                <a:spcPts val="0"/>
              </a:spcBef>
              <a:spcAft>
                <a:spcPts val="0"/>
              </a:spcAft>
              <a:defRPr/>
            </a:pPr>
            <a:r>
              <a:rPr lang="id-ID" sz="1200" b="1">
                <a:latin typeface="Eras Demi ITC" pitchFamily="34" charset="0"/>
              </a:rPr>
              <a:t>DESIGN ENGINEERING</a:t>
            </a:r>
          </a:p>
          <a:p>
            <a:pPr algn="ctr" eaLnBrk="1" fontAlgn="auto" hangingPunct="1">
              <a:spcBef>
                <a:spcPts val="0"/>
              </a:spcBef>
              <a:spcAft>
                <a:spcPts val="0"/>
              </a:spcAft>
              <a:defRPr/>
            </a:pPr>
            <a:r>
              <a:rPr lang="id-ID" sz="1000">
                <a:latin typeface="Eras Demi ITC" pitchFamily="34" charset="0"/>
              </a:rPr>
              <a:t>(TPM, RnD, LPPM, TC)</a:t>
            </a:r>
          </a:p>
        </p:txBody>
      </p:sp>
      <p:sp>
        <p:nvSpPr>
          <p:cNvPr id="39" name="Rounded Rectangle 61">
            <a:extLst>
              <a:ext uri="{FF2B5EF4-FFF2-40B4-BE49-F238E27FC236}">
                <a16:creationId xmlns:a16="http://schemas.microsoft.com/office/drawing/2014/main" id="{A65FBAEB-DDE6-F885-0BBF-1E8FF61FB61A}"/>
              </a:ext>
            </a:extLst>
          </p:cNvPr>
          <p:cNvSpPr/>
          <p:nvPr/>
        </p:nvSpPr>
        <p:spPr bwMode="auto">
          <a:xfrm>
            <a:off x="7305674" y="4191000"/>
            <a:ext cx="1533525" cy="685800"/>
          </a:xfrm>
          <a:prstGeom prst="roundRect">
            <a:avLst/>
          </a:prstGeom>
          <a:solidFill>
            <a:srgbClr val="66FFFF"/>
          </a:solidFill>
          <a:ln w="9525" cap="flat" cmpd="sng" algn="ctr">
            <a:noFill/>
            <a:prstDash val="solid"/>
            <a:round/>
            <a:headEnd type="none" w="med" len="med"/>
            <a:tailEnd type="none" w="med" len="med"/>
          </a:ln>
          <a:effectLst/>
          <a:scene3d>
            <a:camera prst="orthographicFront"/>
            <a:lightRig rig="threePt" dir="t"/>
          </a:scene3d>
          <a:sp3d>
            <a:bevelT/>
          </a:sp3d>
        </p:spPr>
        <p:txBody>
          <a:bodyPr lIns="0" tIns="0" rIns="0" bIns="0" anchor="ctr"/>
          <a:lstStyle/>
          <a:p>
            <a:pPr algn="ctr" eaLnBrk="1" fontAlgn="auto" hangingPunct="1">
              <a:spcBef>
                <a:spcPts val="0"/>
              </a:spcBef>
              <a:spcAft>
                <a:spcPts val="0"/>
              </a:spcAft>
              <a:defRPr/>
            </a:pPr>
            <a:r>
              <a:rPr lang="id-ID" sz="1200" b="1" dirty="0">
                <a:latin typeface="Eras Demi ITC" pitchFamily="34" charset="0"/>
              </a:rPr>
              <a:t>PLASTIC PROCESSING CENTER </a:t>
            </a:r>
            <a:r>
              <a:rPr lang="id-ID" sz="1000" dirty="0">
                <a:latin typeface="Eras Demi ITC" pitchFamily="34" charset="0"/>
              </a:rPr>
              <a:t>(</a:t>
            </a:r>
            <a:r>
              <a:rPr lang="en-US" sz="1000" dirty="0" err="1">
                <a:latin typeface="Eras Demi ITC" pitchFamily="34" charset="0"/>
              </a:rPr>
              <a:t>IGI</a:t>
            </a:r>
            <a:r>
              <a:rPr lang="en-US" sz="1000" dirty="0">
                <a:latin typeface="Eras Demi ITC" pitchFamily="34" charset="0"/>
              </a:rPr>
              <a:t>, </a:t>
            </a:r>
            <a:r>
              <a:rPr lang="id-ID" sz="1000" dirty="0">
                <a:latin typeface="Eras Demi ITC" pitchFamily="34" charset="0"/>
              </a:rPr>
              <a:t>TPM, TC)</a:t>
            </a:r>
          </a:p>
        </p:txBody>
      </p:sp>
      <p:cxnSp>
        <p:nvCxnSpPr>
          <p:cNvPr id="40" name="Elbow Connector 85">
            <a:extLst>
              <a:ext uri="{FF2B5EF4-FFF2-40B4-BE49-F238E27FC236}">
                <a16:creationId xmlns:a16="http://schemas.microsoft.com/office/drawing/2014/main" id="{FC366E00-E5B5-614A-B593-F581581392CB}"/>
              </a:ext>
            </a:extLst>
          </p:cNvPr>
          <p:cNvCxnSpPr>
            <a:cxnSpLocks noChangeShapeType="1"/>
          </p:cNvCxnSpPr>
          <p:nvPr/>
        </p:nvCxnSpPr>
        <p:spPr bwMode="auto">
          <a:xfrm>
            <a:off x="3276600" y="4533900"/>
            <a:ext cx="381000" cy="1588"/>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41" name="Elbow Connector 86">
            <a:extLst>
              <a:ext uri="{FF2B5EF4-FFF2-40B4-BE49-F238E27FC236}">
                <a16:creationId xmlns:a16="http://schemas.microsoft.com/office/drawing/2014/main" id="{F35BAC1C-8528-5E80-BE2D-1B7E47C2E938}"/>
              </a:ext>
            </a:extLst>
          </p:cNvPr>
          <p:cNvCxnSpPr>
            <a:cxnSpLocks noChangeShapeType="1"/>
          </p:cNvCxnSpPr>
          <p:nvPr/>
        </p:nvCxnSpPr>
        <p:spPr bwMode="auto">
          <a:xfrm>
            <a:off x="5105400" y="4533900"/>
            <a:ext cx="381000" cy="1588"/>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42" name="Elbow Connector 89">
            <a:extLst>
              <a:ext uri="{FF2B5EF4-FFF2-40B4-BE49-F238E27FC236}">
                <a16:creationId xmlns:a16="http://schemas.microsoft.com/office/drawing/2014/main" id="{81BED00F-2F1E-0119-1390-FE1E705BC57A}"/>
              </a:ext>
            </a:extLst>
          </p:cNvPr>
          <p:cNvCxnSpPr>
            <a:cxnSpLocks noChangeShapeType="1"/>
          </p:cNvCxnSpPr>
          <p:nvPr/>
        </p:nvCxnSpPr>
        <p:spPr bwMode="auto">
          <a:xfrm>
            <a:off x="6934200" y="4533900"/>
            <a:ext cx="371475" cy="1588"/>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43" name="Straight Connector 121">
            <a:extLst>
              <a:ext uri="{FF2B5EF4-FFF2-40B4-BE49-F238E27FC236}">
                <a16:creationId xmlns:a16="http://schemas.microsoft.com/office/drawing/2014/main" id="{57F521B6-26A0-C8D2-75FE-5BDBAD4CB691}"/>
              </a:ext>
            </a:extLst>
          </p:cNvPr>
          <p:cNvCxnSpPr>
            <a:cxnSpLocks noChangeShapeType="1"/>
          </p:cNvCxnSpPr>
          <p:nvPr/>
        </p:nvCxnSpPr>
        <p:spPr bwMode="auto">
          <a:xfrm>
            <a:off x="2514600" y="4876800"/>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44" name="Elbow Connector 123">
            <a:extLst>
              <a:ext uri="{FF2B5EF4-FFF2-40B4-BE49-F238E27FC236}">
                <a16:creationId xmlns:a16="http://schemas.microsoft.com/office/drawing/2014/main" id="{EB805460-048C-7FC4-E664-40E05ADB798D}"/>
              </a:ext>
            </a:extLst>
          </p:cNvPr>
          <p:cNvCxnSpPr>
            <a:cxnSpLocks noChangeShapeType="1"/>
          </p:cNvCxnSpPr>
          <p:nvPr/>
        </p:nvCxnSpPr>
        <p:spPr bwMode="auto">
          <a:xfrm rot="16200000" flipH="1">
            <a:off x="5289550" y="2138363"/>
            <a:ext cx="3175" cy="5476875"/>
          </a:xfrm>
          <a:prstGeom prst="bentConnector3">
            <a:avLst>
              <a:gd name="adj1" fmla="val 5396602"/>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45" name="Elbow Connector 125">
            <a:extLst>
              <a:ext uri="{FF2B5EF4-FFF2-40B4-BE49-F238E27FC236}">
                <a16:creationId xmlns:a16="http://schemas.microsoft.com/office/drawing/2014/main" id="{73F60485-93D3-C906-2E84-E4C32C4159E4}"/>
              </a:ext>
            </a:extLst>
          </p:cNvPr>
          <p:cNvCxnSpPr>
            <a:cxnSpLocks noChangeShapeType="1"/>
          </p:cNvCxnSpPr>
          <p:nvPr/>
        </p:nvCxnSpPr>
        <p:spPr bwMode="auto">
          <a:xfrm rot="16200000" flipH="1">
            <a:off x="5295900" y="3962401"/>
            <a:ext cx="3175" cy="1828800"/>
          </a:xfrm>
          <a:prstGeom prst="bentConnector3">
            <a:avLst>
              <a:gd name="adj1" fmla="val 5396602"/>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46" name="Elbow Connector 131">
            <a:extLst>
              <a:ext uri="{FF2B5EF4-FFF2-40B4-BE49-F238E27FC236}">
                <a16:creationId xmlns:a16="http://schemas.microsoft.com/office/drawing/2014/main" id="{A5CA5F40-709F-C600-C131-2C799B8504DC}"/>
              </a:ext>
            </a:extLst>
          </p:cNvPr>
          <p:cNvCxnSpPr>
            <a:cxnSpLocks noChangeShapeType="1"/>
          </p:cNvCxnSpPr>
          <p:nvPr/>
        </p:nvCxnSpPr>
        <p:spPr bwMode="auto">
          <a:xfrm rot="5400000" flipH="1" flipV="1">
            <a:off x="5289550" y="-527049"/>
            <a:ext cx="3175" cy="5473700"/>
          </a:xfrm>
          <a:prstGeom prst="bentConnector3">
            <a:avLst>
              <a:gd name="adj1" fmla="val 5996727"/>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47" name="Elbow Connector 133">
            <a:extLst>
              <a:ext uri="{FF2B5EF4-FFF2-40B4-BE49-F238E27FC236}">
                <a16:creationId xmlns:a16="http://schemas.microsoft.com/office/drawing/2014/main" id="{35F9C552-FF70-D1A6-FFDA-F8E4FBF6AC80}"/>
              </a:ext>
            </a:extLst>
          </p:cNvPr>
          <p:cNvCxnSpPr>
            <a:cxnSpLocks noChangeShapeType="1"/>
          </p:cNvCxnSpPr>
          <p:nvPr/>
        </p:nvCxnSpPr>
        <p:spPr bwMode="auto">
          <a:xfrm rot="5400000" flipH="1" flipV="1">
            <a:off x="5295900" y="1295401"/>
            <a:ext cx="3175" cy="1828800"/>
          </a:xfrm>
          <a:prstGeom prst="bentConnector3">
            <a:avLst>
              <a:gd name="adj1" fmla="val 5996537"/>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48" name="Elbow Connector 150">
            <a:extLst>
              <a:ext uri="{FF2B5EF4-FFF2-40B4-BE49-F238E27FC236}">
                <a16:creationId xmlns:a16="http://schemas.microsoft.com/office/drawing/2014/main" id="{1E3DAB4D-E4ED-8495-35EE-1AE5AA6302A6}"/>
              </a:ext>
            </a:extLst>
          </p:cNvPr>
          <p:cNvCxnSpPr>
            <a:cxnSpLocks noChangeShapeType="1"/>
          </p:cNvCxnSpPr>
          <p:nvPr/>
        </p:nvCxnSpPr>
        <p:spPr bwMode="auto">
          <a:xfrm rot="5400000">
            <a:off x="5295900" y="1943100"/>
            <a:ext cx="228600" cy="0"/>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49" name="Elbow Connector 153">
            <a:extLst>
              <a:ext uri="{FF2B5EF4-FFF2-40B4-BE49-F238E27FC236}">
                <a16:creationId xmlns:a16="http://schemas.microsoft.com/office/drawing/2014/main" id="{00C68BD8-A520-BFD3-646C-E1145C22AA9B}"/>
              </a:ext>
            </a:extLst>
          </p:cNvPr>
          <p:cNvCxnSpPr>
            <a:cxnSpLocks noChangeShapeType="1"/>
          </p:cNvCxnSpPr>
          <p:nvPr/>
        </p:nvCxnSpPr>
        <p:spPr bwMode="auto">
          <a:xfrm>
            <a:off x="3352800" y="2590800"/>
            <a:ext cx="228600" cy="1588"/>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50" name="Elbow Connector 154">
            <a:extLst>
              <a:ext uri="{FF2B5EF4-FFF2-40B4-BE49-F238E27FC236}">
                <a16:creationId xmlns:a16="http://schemas.microsoft.com/office/drawing/2014/main" id="{589818D5-A816-A5B3-54C3-B3720C7878DD}"/>
              </a:ext>
            </a:extLst>
          </p:cNvPr>
          <p:cNvCxnSpPr>
            <a:cxnSpLocks noChangeShapeType="1"/>
          </p:cNvCxnSpPr>
          <p:nvPr/>
        </p:nvCxnSpPr>
        <p:spPr bwMode="auto">
          <a:xfrm>
            <a:off x="5181600" y="2590800"/>
            <a:ext cx="228600" cy="1588"/>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51" name="Elbow Connector 160">
            <a:extLst>
              <a:ext uri="{FF2B5EF4-FFF2-40B4-BE49-F238E27FC236}">
                <a16:creationId xmlns:a16="http://schemas.microsoft.com/office/drawing/2014/main" id="{DF7E4B76-64FD-B9FF-A4C0-96C1A60AB0ED}"/>
              </a:ext>
            </a:extLst>
          </p:cNvPr>
          <p:cNvCxnSpPr>
            <a:cxnSpLocks noChangeShapeType="1"/>
          </p:cNvCxnSpPr>
          <p:nvPr/>
        </p:nvCxnSpPr>
        <p:spPr bwMode="auto">
          <a:xfrm>
            <a:off x="7010400" y="2590800"/>
            <a:ext cx="204788" cy="1588"/>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52" name="Elbow Connector 165">
            <a:extLst>
              <a:ext uri="{FF2B5EF4-FFF2-40B4-BE49-F238E27FC236}">
                <a16:creationId xmlns:a16="http://schemas.microsoft.com/office/drawing/2014/main" id="{C13B64D5-B26C-5D23-A027-18ABD27A3FD6}"/>
              </a:ext>
            </a:extLst>
          </p:cNvPr>
          <p:cNvCxnSpPr>
            <a:cxnSpLocks noChangeShapeType="1"/>
          </p:cNvCxnSpPr>
          <p:nvPr/>
        </p:nvCxnSpPr>
        <p:spPr bwMode="auto">
          <a:xfrm>
            <a:off x="4038600" y="5524500"/>
            <a:ext cx="152400" cy="1588"/>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53" name="Elbow Connector 167">
            <a:extLst>
              <a:ext uri="{FF2B5EF4-FFF2-40B4-BE49-F238E27FC236}">
                <a16:creationId xmlns:a16="http://schemas.microsoft.com/office/drawing/2014/main" id="{1E450CE2-DB06-BD60-67BA-BBFF9E0ED0F9}"/>
              </a:ext>
            </a:extLst>
          </p:cNvPr>
          <p:cNvCxnSpPr>
            <a:cxnSpLocks noChangeShapeType="1"/>
          </p:cNvCxnSpPr>
          <p:nvPr/>
        </p:nvCxnSpPr>
        <p:spPr bwMode="auto">
          <a:xfrm>
            <a:off x="6553200" y="5524500"/>
            <a:ext cx="228600" cy="1588"/>
          </a:xfrm>
          <a:prstGeom prst="bentConnector3">
            <a:avLst>
              <a:gd name="adj1" fmla="val 50000"/>
            </a:avLst>
          </a:prstGeom>
          <a:noFill/>
          <a:ln w="9525" algn="ctr">
            <a:solidFill>
              <a:srgbClr val="FF0000"/>
            </a:solidFill>
            <a:round/>
            <a:headEnd/>
            <a:tailEnd/>
          </a:ln>
          <a:extLst>
            <a:ext uri="{909E8E84-426E-40DD-AFC4-6F175D3DCCD1}">
              <a14:hiddenFill xmlns:a14="http://schemas.microsoft.com/office/drawing/2010/main">
                <a:noFill/>
              </a14:hiddenFill>
            </a:ext>
          </a:extLst>
        </p:spPr>
      </p:cxnSp>
      <p:grpSp>
        <p:nvGrpSpPr>
          <p:cNvPr id="54" name="Group 83">
            <a:extLst>
              <a:ext uri="{FF2B5EF4-FFF2-40B4-BE49-F238E27FC236}">
                <a16:creationId xmlns:a16="http://schemas.microsoft.com/office/drawing/2014/main" id="{B198464B-8CDC-F720-F9C5-318425973E1B}"/>
              </a:ext>
            </a:extLst>
          </p:cNvPr>
          <p:cNvGrpSpPr>
            <a:grpSpLocks/>
          </p:cNvGrpSpPr>
          <p:nvPr/>
        </p:nvGrpSpPr>
        <p:grpSpPr bwMode="auto">
          <a:xfrm>
            <a:off x="71438" y="990600"/>
            <a:ext cx="9024937" cy="839788"/>
            <a:chOff x="71406" y="990600"/>
            <a:chExt cx="9024969" cy="839788"/>
          </a:xfrm>
        </p:grpSpPr>
        <p:sp>
          <p:nvSpPr>
            <p:cNvPr id="55" name="Pentagon 16">
              <a:extLst>
                <a:ext uri="{FF2B5EF4-FFF2-40B4-BE49-F238E27FC236}">
                  <a16:creationId xmlns:a16="http://schemas.microsoft.com/office/drawing/2014/main" id="{5DB5608B-A241-898B-BCF0-CEA0969E2D59}"/>
                </a:ext>
              </a:extLst>
            </p:cNvPr>
            <p:cNvSpPr/>
            <p:nvPr/>
          </p:nvSpPr>
          <p:spPr bwMode="auto">
            <a:xfrm>
              <a:off x="71406" y="1219200"/>
              <a:ext cx="1432001" cy="533400"/>
            </a:xfrm>
            <a:prstGeom prst="homePlate">
              <a:avLst>
                <a:gd name="adj" fmla="val 22500"/>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a:scene3d>
              <a:camera prst="orthographicFront"/>
              <a:lightRig rig="threePt" dir="t"/>
            </a:scene3d>
            <a:sp3d extrusionH="127000">
              <a:bevelT/>
              <a:bevelB/>
              <a:extrusionClr>
                <a:schemeClr val="bg2"/>
              </a:extrusionClr>
            </a:sp3d>
          </p:spPr>
          <p:txBody>
            <a:bodyPr anchor="ctr"/>
            <a:lstStyle/>
            <a:p>
              <a:pPr eaLnBrk="1" fontAlgn="auto" hangingPunct="1">
                <a:spcBef>
                  <a:spcPts val="0"/>
                </a:spcBef>
                <a:spcAft>
                  <a:spcPts val="0"/>
                </a:spcAft>
                <a:defRPr/>
              </a:pPr>
              <a:r>
                <a:rPr lang="id-ID" sz="1300" b="1" dirty="0">
                  <a:solidFill>
                    <a:srgbClr val="0070C0"/>
                  </a:solidFill>
                  <a:latin typeface="+mn-lt"/>
                </a:rPr>
                <a:t>High Tech Development</a:t>
              </a:r>
            </a:p>
          </p:txBody>
        </p:sp>
        <p:sp>
          <p:nvSpPr>
            <p:cNvPr id="56" name="Freeform 21">
              <a:extLst>
                <a:ext uri="{FF2B5EF4-FFF2-40B4-BE49-F238E27FC236}">
                  <a16:creationId xmlns:a16="http://schemas.microsoft.com/office/drawing/2014/main" id="{6504B544-B117-751C-2FAC-6EF2044FB277}"/>
                </a:ext>
              </a:extLst>
            </p:cNvPr>
            <p:cNvSpPr/>
            <p:nvPr/>
          </p:nvSpPr>
          <p:spPr bwMode="auto">
            <a:xfrm>
              <a:off x="1571625" y="990600"/>
              <a:ext cx="914400" cy="838200"/>
            </a:xfrm>
            <a:custGeom>
              <a:avLst/>
              <a:gdLst>
                <a:gd name="connsiteX0" fmla="*/ 0 w 1136650"/>
                <a:gd name="connsiteY0" fmla="*/ 679450 h 679450"/>
                <a:gd name="connsiteX1" fmla="*/ 1136650 w 1136650"/>
                <a:gd name="connsiteY1" fmla="*/ 679450 h 679450"/>
                <a:gd name="connsiteX2" fmla="*/ 1136650 w 1136650"/>
                <a:gd name="connsiteY2" fmla="*/ 190500 h 679450"/>
                <a:gd name="connsiteX3" fmla="*/ 552450 w 1136650"/>
                <a:gd name="connsiteY3" fmla="*/ 0 h 679450"/>
                <a:gd name="connsiteX4" fmla="*/ 0 w 1136650"/>
                <a:gd name="connsiteY4" fmla="*/ 190500 h 679450"/>
                <a:gd name="connsiteX5" fmla="*/ 0 w 1136650"/>
                <a:gd name="connsiteY5"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650" h="679450">
                  <a:moveTo>
                    <a:pt x="0" y="679450"/>
                  </a:moveTo>
                  <a:lnTo>
                    <a:pt x="1136650" y="679450"/>
                  </a:lnTo>
                  <a:lnTo>
                    <a:pt x="1136650" y="190500"/>
                  </a:lnTo>
                  <a:lnTo>
                    <a:pt x="552450" y="0"/>
                  </a:lnTo>
                  <a:lnTo>
                    <a:pt x="0" y="190500"/>
                  </a:lnTo>
                  <a:lnTo>
                    <a:pt x="0" y="679450"/>
                  </a:lnTo>
                  <a:close/>
                </a:path>
              </a:pathLst>
            </a:custGeom>
            <a:solidFill>
              <a:schemeClr val="accent1"/>
            </a:solidFill>
            <a:ln w="9525" cap="flat" cmpd="sng" algn="ctr">
              <a:solidFill>
                <a:schemeClr val="accent2">
                  <a:lumMod val="20000"/>
                  <a:lumOff val="80000"/>
                </a:schemeClr>
              </a:solidFill>
              <a:prstDash val="solid"/>
              <a:round/>
              <a:headEnd type="none" w="med" len="med"/>
              <a:tailEnd type="none" w="med" len="med"/>
            </a:ln>
            <a:effectLst/>
            <a:scene3d>
              <a:camera prst="orthographicFront"/>
              <a:lightRig rig="threePt" dir="t"/>
            </a:scene3d>
            <a:sp3d>
              <a:bevelT/>
              <a:bevelB/>
            </a:sp3d>
          </p:spPr>
          <p:txBody>
            <a:bodyPr lIns="0" tIns="182880" rIns="0" bIns="0" anchor="ctr"/>
            <a:lstStyle/>
            <a:p>
              <a:pPr algn="ctr" eaLnBrk="1" fontAlgn="auto" hangingPunct="1">
                <a:spcBef>
                  <a:spcPts val="0"/>
                </a:spcBef>
                <a:spcAft>
                  <a:spcPts val="0"/>
                </a:spcAft>
                <a:defRPr/>
              </a:pPr>
              <a:r>
                <a:rPr lang="id-ID" sz="1050" b="1">
                  <a:latin typeface="Tahoma" pitchFamily="34" charset="0"/>
                  <a:ea typeface="Tahoma" pitchFamily="34" charset="0"/>
                  <a:cs typeface="Tahoma" pitchFamily="34" charset="0"/>
                </a:rPr>
                <a:t>Smart Stylish Furniture</a:t>
              </a:r>
            </a:p>
          </p:txBody>
        </p:sp>
        <p:sp>
          <p:nvSpPr>
            <p:cNvPr id="57" name="Freeform 22">
              <a:extLst>
                <a:ext uri="{FF2B5EF4-FFF2-40B4-BE49-F238E27FC236}">
                  <a16:creationId xmlns:a16="http://schemas.microsoft.com/office/drawing/2014/main" id="{366D6132-00A7-3635-AF89-E3CE975CB428}"/>
                </a:ext>
              </a:extLst>
            </p:cNvPr>
            <p:cNvSpPr/>
            <p:nvPr/>
          </p:nvSpPr>
          <p:spPr bwMode="auto">
            <a:xfrm>
              <a:off x="2524125" y="990600"/>
              <a:ext cx="914400" cy="838200"/>
            </a:xfrm>
            <a:custGeom>
              <a:avLst/>
              <a:gdLst>
                <a:gd name="connsiteX0" fmla="*/ 0 w 1136650"/>
                <a:gd name="connsiteY0" fmla="*/ 679450 h 679450"/>
                <a:gd name="connsiteX1" fmla="*/ 1136650 w 1136650"/>
                <a:gd name="connsiteY1" fmla="*/ 679450 h 679450"/>
                <a:gd name="connsiteX2" fmla="*/ 1136650 w 1136650"/>
                <a:gd name="connsiteY2" fmla="*/ 190500 h 679450"/>
                <a:gd name="connsiteX3" fmla="*/ 552450 w 1136650"/>
                <a:gd name="connsiteY3" fmla="*/ 0 h 679450"/>
                <a:gd name="connsiteX4" fmla="*/ 0 w 1136650"/>
                <a:gd name="connsiteY4" fmla="*/ 190500 h 679450"/>
                <a:gd name="connsiteX5" fmla="*/ 0 w 1136650"/>
                <a:gd name="connsiteY5"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650" h="679450">
                  <a:moveTo>
                    <a:pt x="0" y="679450"/>
                  </a:moveTo>
                  <a:lnTo>
                    <a:pt x="1136650" y="679450"/>
                  </a:lnTo>
                  <a:lnTo>
                    <a:pt x="1136650" y="190500"/>
                  </a:lnTo>
                  <a:lnTo>
                    <a:pt x="552450" y="0"/>
                  </a:lnTo>
                  <a:lnTo>
                    <a:pt x="0" y="190500"/>
                  </a:lnTo>
                  <a:lnTo>
                    <a:pt x="0" y="679450"/>
                  </a:lnTo>
                  <a:close/>
                </a:path>
              </a:pathLst>
            </a:custGeom>
            <a:solidFill>
              <a:schemeClr val="accent6">
                <a:lumMod val="40000"/>
                <a:lumOff val="60000"/>
              </a:schemeClr>
            </a:solidFill>
            <a:ln w="9525" cap="flat" cmpd="sng" algn="ctr">
              <a:solidFill>
                <a:schemeClr val="accent2">
                  <a:lumMod val="20000"/>
                  <a:lumOff val="80000"/>
                </a:schemeClr>
              </a:solidFill>
              <a:prstDash val="solid"/>
              <a:round/>
              <a:headEnd type="none" w="med" len="med"/>
              <a:tailEnd type="none" w="med" len="med"/>
            </a:ln>
            <a:effectLst/>
            <a:scene3d>
              <a:camera prst="orthographicFront"/>
              <a:lightRig rig="threePt" dir="t"/>
            </a:scene3d>
            <a:sp3d>
              <a:bevelT/>
              <a:bevelB/>
            </a:sp3d>
          </p:spPr>
          <p:txBody>
            <a:bodyPr lIns="0" tIns="182880" rIns="0" bIns="0" anchor="ctr"/>
            <a:lstStyle/>
            <a:p>
              <a:pPr algn="ctr" eaLnBrk="1" fontAlgn="auto" hangingPunct="1">
                <a:spcBef>
                  <a:spcPts val="0"/>
                </a:spcBef>
                <a:spcAft>
                  <a:spcPts val="0"/>
                </a:spcAft>
                <a:defRPr/>
              </a:pPr>
              <a:r>
                <a:rPr lang="id-ID" sz="1050" b="1" dirty="0">
                  <a:latin typeface="Tahoma" pitchFamily="34" charset="0"/>
                  <a:ea typeface="Tahoma" pitchFamily="34" charset="0"/>
                  <a:cs typeface="Tahoma" pitchFamily="34" charset="0"/>
                </a:rPr>
                <a:t>Special Machines </a:t>
              </a:r>
              <a:r>
                <a:rPr lang="en-US" sz="1050" b="1" dirty="0">
                  <a:latin typeface="Tahoma" pitchFamily="34" charset="0"/>
                  <a:ea typeface="Tahoma" pitchFamily="34" charset="0"/>
                  <a:cs typeface="Tahoma" pitchFamily="34" charset="0"/>
                </a:rPr>
                <a:t>&amp;</a:t>
              </a:r>
              <a:endParaRPr lang="id-ID" sz="1050" b="1" dirty="0">
                <a:latin typeface="Tahoma" pitchFamily="34" charset="0"/>
                <a:ea typeface="Tahoma" pitchFamily="34" charset="0"/>
                <a:cs typeface="Tahoma" pitchFamily="34" charset="0"/>
              </a:endParaRPr>
            </a:p>
            <a:p>
              <a:pPr algn="ctr" eaLnBrk="1" fontAlgn="auto" hangingPunct="1">
                <a:spcBef>
                  <a:spcPts val="0"/>
                </a:spcBef>
                <a:spcAft>
                  <a:spcPts val="0"/>
                </a:spcAft>
                <a:defRPr/>
              </a:pPr>
              <a:r>
                <a:rPr lang="id-ID" sz="1050" b="1" dirty="0">
                  <a:latin typeface="Tahoma" pitchFamily="34" charset="0"/>
                  <a:ea typeface="Tahoma" pitchFamily="34" charset="0"/>
                  <a:cs typeface="Tahoma" pitchFamily="34" charset="0"/>
                </a:rPr>
                <a:t>Precision Parts</a:t>
              </a:r>
            </a:p>
          </p:txBody>
        </p:sp>
        <p:sp>
          <p:nvSpPr>
            <p:cNvPr id="58" name="Freeform 23">
              <a:extLst>
                <a:ext uri="{FF2B5EF4-FFF2-40B4-BE49-F238E27FC236}">
                  <a16:creationId xmlns:a16="http://schemas.microsoft.com/office/drawing/2014/main" id="{C2D5892C-707A-A468-71D8-84F2478DFDCA}"/>
                </a:ext>
              </a:extLst>
            </p:cNvPr>
            <p:cNvSpPr/>
            <p:nvPr/>
          </p:nvSpPr>
          <p:spPr bwMode="auto">
            <a:xfrm>
              <a:off x="3467100" y="990600"/>
              <a:ext cx="914400" cy="838200"/>
            </a:xfrm>
            <a:custGeom>
              <a:avLst/>
              <a:gdLst>
                <a:gd name="connsiteX0" fmla="*/ 0 w 1136650"/>
                <a:gd name="connsiteY0" fmla="*/ 679450 h 679450"/>
                <a:gd name="connsiteX1" fmla="*/ 1136650 w 1136650"/>
                <a:gd name="connsiteY1" fmla="*/ 679450 h 679450"/>
                <a:gd name="connsiteX2" fmla="*/ 1136650 w 1136650"/>
                <a:gd name="connsiteY2" fmla="*/ 190500 h 679450"/>
                <a:gd name="connsiteX3" fmla="*/ 552450 w 1136650"/>
                <a:gd name="connsiteY3" fmla="*/ 0 h 679450"/>
                <a:gd name="connsiteX4" fmla="*/ 0 w 1136650"/>
                <a:gd name="connsiteY4" fmla="*/ 190500 h 679450"/>
                <a:gd name="connsiteX5" fmla="*/ 0 w 1136650"/>
                <a:gd name="connsiteY5"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650" h="679450">
                  <a:moveTo>
                    <a:pt x="0" y="679450"/>
                  </a:moveTo>
                  <a:lnTo>
                    <a:pt x="1136650" y="679450"/>
                  </a:lnTo>
                  <a:lnTo>
                    <a:pt x="1136650" y="190500"/>
                  </a:lnTo>
                  <a:lnTo>
                    <a:pt x="552450" y="0"/>
                  </a:lnTo>
                  <a:lnTo>
                    <a:pt x="0" y="190500"/>
                  </a:lnTo>
                  <a:lnTo>
                    <a:pt x="0" y="679450"/>
                  </a:lnTo>
                  <a:close/>
                </a:path>
              </a:pathLst>
            </a:custGeom>
            <a:solidFill>
              <a:srgbClr val="92D050"/>
            </a:solidFill>
            <a:ln w="9525" cap="flat" cmpd="sng" algn="ctr">
              <a:solidFill>
                <a:schemeClr val="accent2">
                  <a:lumMod val="20000"/>
                  <a:lumOff val="80000"/>
                </a:schemeClr>
              </a:solidFill>
              <a:prstDash val="solid"/>
              <a:round/>
              <a:headEnd type="none" w="med" len="med"/>
              <a:tailEnd type="none" w="med" len="med"/>
            </a:ln>
            <a:effectLst/>
            <a:scene3d>
              <a:camera prst="orthographicFront"/>
              <a:lightRig rig="threePt" dir="t"/>
            </a:scene3d>
            <a:sp3d>
              <a:bevelT/>
              <a:bevelB/>
            </a:sp3d>
          </p:spPr>
          <p:txBody>
            <a:bodyPr lIns="0" tIns="182880" rIns="0" bIns="0" anchor="ctr"/>
            <a:lstStyle/>
            <a:p>
              <a:pPr algn="ctr" eaLnBrk="1" fontAlgn="auto" hangingPunct="1">
                <a:spcBef>
                  <a:spcPts val="0"/>
                </a:spcBef>
                <a:spcAft>
                  <a:spcPts val="0"/>
                </a:spcAft>
                <a:defRPr/>
              </a:pPr>
              <a:r>
                <a:rPr lang="id-ID" sz="1050" b="1" dirty="0">
                  <a:latin typeface="Tahoma" pitchFamily="34" charset="0"/>
                  <a:ea typeface="Tahoma" pitchFamily="34" charset="0"/>
                  <a:cs typeface="Tahoma" pitchFamily="34" charset="0"/>
                </a:rPr>
                <a:t>Medical Technology</a:t>
              </a:r>
            </a:p>
          </p:txBody>
        </p:sp>
        <p:sp>
          <p:nvSpPr>
            <p:cNvPr id="59" name="Freeform 24">
              <a:extLst>
                <a:ext uri="{FF2B5EF4-FFF2-40B4-BE49-F238E27FC236}">
                  <a16:creationId xmlns:a16="http://schemas.microsoft.com/office/drawing/2014/main" id="{C8921046-610C-DF75-C12D-B1291024F07E}"/>
                </a:ext>
              </a:extLst>
            </p:cNvPr>
            <p:cNvSpPr/>
            <p:nvPr/>
          </p:nvSpPr>
          <p:spPr bwMode="auto">
            <a:xfrm>
              <a:off x="4410075" y="990600"/>
              <a:ext cx="914400" cy="838200"/>
            </a:xfrm>
            <a:custGeom>
              <a:avLst/>
              <a:gdLst>
                <a:gd name="connsiteX0" fmla="*/ 0 w 1136650"/>
                <a:gd name="connsiteY0" fmla="*/ 679450 h 679450"/>
                <a:gd name="connsiteX1" fmla="*/ 1136650 w 1136650"/>
                <a:gd name="connsiteY1" fmla="*/ 679450 h 679450"/>
                <a:gd name="connsiteX2" fmla="*/ 1136650 w 1136650"/>
                <a:gd name="connsiteY2" fmla="*/ 190500 h 679450"/>
                <a:gd name="connsiteX3" fmla="*/ 552450 w 1136650"/>
                <a:gd name="connsiteY3" fmla="*/ 0 h 679450"/>
                <a:gd name="connsiteX4" fmla="*/ 0 w 1136650"/>
                <a:gd name="connsiteY4" fmla="*/ 190500 h 679450"/>
                <a:gd name="connsiteX5" fmla="*/ 0 w 1136650"/>
                <a:gd name="connsiteY5"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650" h="679450">
                  <a:moveTo>
                    <a:pt x="0" y="679450"/>
                  </a:moveTo>
                  <a:lnTo>
                    <a:pt x="1136650" y="679450"/>
                  </a:lnTo>
                  <a:lnTo>
                    <a:pt x="1136650" y="190500"/>
                  </a:lnTo>
                  <a:lnTo>
                    <a:pt x="552450" y="0"/>
                  </a:lnTo>
                  <a:lnTo>
                    <a:pt x="0" y="190500"/>
                  </a:lnTo>
                  <a:lnTo>
                    <a:pt x="0" y="679450"/>
                  </a:lnTo>
                  <a:close/>
                </a:path>
              </a:pathLst>
            </a:custGeom>
            <a:solidFill>
              <a:schemeClr val="accent2">
                <a:lumMod val="40000"/>
                <a:lumOff val="60000"/>
              </a:schemeClr>
            </a:solidFill>
            <a:ln w="9525" cap="flat" cmpd="sng" algn="ctr">
              <a:solidFill>
                <a:schemeClr val="accent2">
                  <a:lumMod val="20000"/>
                  <a:lumOff val="80000"/>
                </a:schemeClr>
              </a:solidFill>
              <a:prstDash val="solid"/>
              <a:round/>
              <a:headEnd type="none" w="med" len="med"/>
              <a:tailEnd type="none" w="med" len="med"/>
            </a:ln>
            <a:effectLst/>
            <a:scene3d>
              <a:camera prst="orthographicFront"/>
              <a:lightRig rig="threePt" dir="t"/>
            </a:scene3d>
            <a:sp3d>
              <a:bevelT/>
              <a:bevelB/>
            </a:sp3d>
          </p:spPr>
          <p:txBody>
            <a:bodyPr lIns="0" tIns="182880" rIns="0" bIns="0" anchor="ctr"/>
            <a:lstStyle/>
            <a:p>
              <a:pPr algn="ctr" eaLnBrk="1" fontAlgn="auto" hangingPunct="1">
                <a:spcBef>
                  <a:spcPts val="0"/>
                </a:spcBef>
                <a:spcAft>
                  <a:spcPts val="0"/>
                </a:spcAft>
                <a:defRPr/>
              </a:pPr>
              <a:r>
                <a:rPr lang="id-ID" sz="1050" b="1">
                  <a:latin typeface="Tahoma" pitchFamily="34" charset="0"/>
                  <a:ea typeface="Tahoma" pitchFamily="34" charset="0"/>
                  <a:cs typeface="Tahoma" pitchFamily="34" charset="0"/>
                </a:rPr>
                <a:t>Smart Lab</a:t>
              </a:r>
            </a:p>
          </p:txBody>
        </p:sp>
        <p:sp>
          <p:nvSpPr>
            <p:cNvPr id="60" name="Freeform 25">
              <a:extLst>
                <a:ext uri="{FF2B5EF4-FFF2-40B4-BE49-F238E27FC236}">
                  <a16:creationId xmlns:a16="http://schemas.microsoft.com/office/drawing/2014/main" id="{51B8574F-29DC-EA2F-4C8A-A02D8C667C73}"/>
                </a:ext>
              </a:extLst>
            </p:cNvPr>
            <p:cNvSpPr/>
            <p:nvPr/>
          </p:nvSpPr>
          <p:spPr bwMode="auto">
            <a:xfrm>
              <a:off x="5353050" y="990600"/>
              <a:ext cx="914400" cy="838200"/>
            </a:xfrm>
            <a:custGeom>
              <a:avLst/>
              <a:gdLst>
                <a:gd name="connsiteX0" fmla="*/ 0 w 1136650"/>
                <a:gd name="connsiteY0" fmla="*/ 679450 h 679450"/>
                <a:gd name="connsiteX1" fmla="*/ 1136650 w 1136650"/>
                <a:gd name="connsiteY1" fmla="*/ 679450 h 679450"/>
                <a:gd name="connsiteX2" fmla="*/ 1136650 w 1136650"/>
                <a:gd name="connsiteY2" fmla="*/ 190500 h 679450"/>
                <a:gd name="connsiteX3" fmla="*/ 552450 w 1136650"/>
                <a:gd name="connsiteY3" fmla="*/ 0 h 679450"/>
                <a:gd name="connsiteX4" fmla="*/ 0 w 1136650"/>
                <a:gd name="connsiteY4" fmla="*/ 190500 h 679450"/>
                <a:gd name="connsiteX5" fmla="*/ 0 w 1136650"/>
                <a:gd name="connsiteY5"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650" h="679450">
                  <a:moveTo>
                    <a:pt x="0" y="679450"/>
                  </a:moveTo>
                  <a:lnTo>
                    <a:pt x="1136650" y="679450"/>
                  </a:lnTo>
                  <a:lnTo>
                    <a:pt x="1136650" y="190500"/>
                  </a:lnTo>
                  <a:lnTo>
                    <a:pt x="552450" y="0"/>
                  </a:lnTo>
                  <a:lnTo>
                    <a:pt x="0" y="190500"/>
                  </a:lnTo>
                  <a:lnTo>
                    <a:pt x="0" y="679450"/>
                  </a:lnTo>
                  <a:close/>
                </a:path>
              </a:pathLst>
            </a:custGeom>
            <a:solidFill>
              <a:schemeClr val="accent6">
                <a:lumMod val="40000"/>
                <a:lumOff val="60000"/>
              </a:schemeClr>
            </a:solidFill>
            <a:ln w="9525" cap="flat" cmpd="sng" algn="ctr">
              <a:solidFill>
                <a:schemeClr val="accent2">
                  <a:lumMod val="20000"/>
                  <a:lumOff val="80000"/>
                </a:schemeClr>
              </a:solidFill>
              <a:prstDash val="solid"/>
              <a:round/>
              <a:headEnd type="none" w="med" len="med"/>
              <a:tailEnd type="none" w="med" len="med"/>
            </a:ln>
            <a:effectLst/>
            <a:scene3d>
              <a:camera prst="orthographicFront"/>
              <a:lightRig rig="threePt" dir="t"/>
            </a:scene3d>
            <a:sp3d>
              <a:bevelT/>
              <a:bevelB/>
            </a:sp3d>
          </p:spPr>
          <p:txBody>
            <a:bodyPr lIns="0" tIns="182880" rIns="0" bIns="0" anchor="ctr"/>
            <a:lstStyle/>
            <a:p>
              <a:pPr algn="ctr" eaLnBrk="1" fontAlgn="auto" hangingPunct="1">
                <a:spcBef>
                  <a:spcPts val="0"/>
                </a:spcBef>
                <a:spcAft>
                  <a:spcPts val="0"/>
                </a:spcAft>
                <a:defRPr/>
              </a:pPr>
              <a:r>
                <a:rPr lang="id-ID" sz="1050" b="1" dirty="0">
                  <a:latin typeface="Tahoma" pitchFamily="34" charset="0"/>
                  <a:ea typeface="Tahoma" pitchFamily="34" charset="0"/>
                  <a:cs typeface="Tahoma" pitchFamily="34" charset="0"/>
                </a:rPr>
                <a:t>Automation / Handling System</a:t>
              </a:r>
            </a:p>
          </p:txBody>
        </p:sp>
        <p:sp>
          <p:nvSpPr>
            <p:cNvPr id="61" name="Freeform 26">
              <a:extLst>
                <a:ext uri="{FF2B5EF4-FFF2-40B4-BE49-F238E27FC236}">
                  <a16:creationId xmlns:a16="http://schemas.microsoft.com/office/drawing/2014/main" id="{67A9DB41-D74A-DF68-7C33-4C276D081D08}"/>
                </a:ext>
              </a:extLst>
            </p:cNvPr>
            <p:cNvSpPr/>
            <p:nvPr/>
          </p:nvSpPr>
          <p:spPr bwMode="auto">
            <a:xfrm>
              <a:off x="6296025" y="990600"/>
              <a:ext cx="914400" cy="838200"/>
            </a:xfrm>
            <a:custGeom>
              <a:avLst/>
              <a:gdLst>
                <a:gd name="connsiteX0" fmla="*/ 0 w 1136650"/>
                <a:gd name="connsiteY0" fmla="*/ 679450 h 679450"/>
                <a:gd name="connsiteX1" fmla="*/ 1136650 w 1136650"/>
                <a:gd name="connsiteY1" fmla="*/ 679450 h 679450"/>
                <a:gd name="connsiteX2" fmla="*/ 1136650 w 1136650"/>
                <a:gd name="connsiteY2" fmla="*/ 190500 h 679450"/>
                <a:gd name="connsiteX3" fmla="*/ 552450 w 1136650"/>
                <a:gd name="connsiteY3" fmla="*/ 0 h 679450"/>
                <a:gd name="connsiteX4" fmla="*/ 0 w 1136650"/>
                <a:gd name="connsiteY4" fmla="*/ 190500 h 679450"/>
                <a:gd name="connsiteX5" fmla="*/ 0 w 1136650"/>
                <a:gd name="connsiteY5"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650" h="679450">
                  <a:moveTo>
                    <a:pt x="0" y="679450"/>
                  </a:moveTo>
                  <a:lnTo>
                    <a:pt x="1136650" y="679450"/>
                  </a:lnTo>
                  <a:lnTo>
                    <a:pt x="1136650" y="190500"/>
                  </a:lnTo>
                  <a:lnTo>
                    <a:pt x="552450" y="0"/>
                  </a:lnTo>
                  <a:lnTo>
                    <a:pt x="0" y="190500"/>
                  </a:lnTo>
                  <a:lnTo>
                    <a:pt x="0" y="679450"/>
                  </a:lnTo>
                  <a:close/>
                </a:path>
              </a:pathLst>
            </a:custGeom>
            <a:solidFill>
              <a:schemeClr val="accent2">
                <a:lumMod val="40000"/>
                <a:lumOff val="60000"/>
              </a:schemeClr>
            </a:solidFill>
            <a:ln w="9525" cap="flat" cmpd="sng" algn="ctr">
              <a:solidFill>
                <a:schemeClr val="accent2">
                  <a:lumMod val="20000"/>
                  <a:lumOff val="80000"/>
                </a:schemeClr>
              </a:solidFill>
              <a:prstDash val="solid"/>
              <a:round/>
              <a:headEnd type="none" w="med" len="med"/>
              <a:tailEnd type="none" w="med" len="med"/>
            </a:ln>
            <a:effectLst/>
            <a:scene3d>
              <a:camera prst="orthographicFront"/>
              <a:lightRig rig="threePt" dir="t"/>
            </a:scene3d>
            <a:sp3d>
              <a:bevelT/>
              <a:bevelB/>
            </a:sp3d>
          </p:spPr>
          <p:txBody>
            <a:bodyPr lIns="0" tIns="182880" rIns="0" bIns="0" anchor="ctr"/>
            <a:lstStyle/>
            <a:p>
              <a:pPr algn="ctr" eaLnBrk="1" fontAlgn="auto" hangingPunct="1">
                <a:spcBef>
                  <a:spcPts val="0"/>
                </a:spcBef>
                <a:spcAft>
                  <a:spcPts val="0"/>
                </a:spcAft>
                <a:defRPr/>
              </a:pPr>
              <a:r>
                <a:rPr lang="id-ID" sz="1050" b="1">
                  <a:latin typeface="Tahoma" pitchFamily="34" charset="0"/>
                  <a:ea typeface="Tahoma" pitchFamily="34" charset="0"/>
                  <a:cs typeface="Tahoma" pitchFamily="34" charset="0"/>
                </a:rPr>
                <a:t>Applied Technology</a:t>
              </a:r>
            </a:p>
          </p:txBody>
        </p:sp>
        <p:sp>
          <p:nvSpPr>
            <p:cNvPr id="62" name="Freeform 27">
              <a:extLst>
                <a:ext uri="{FF2B5EF4-FFF2-40B4-BE49-F238E27FC236}">
                  <a16:creationId xmlns:a16="http://schemas.microsoft.com/office/drawing/2014/main" id="{505FFF8B-B446-3100-C4C9-B8F1EB281057}"/>
                </a:ext>
              </a:extLst>
            </p:cNvPr>
            <p:cNvSpPr/>
            <p:nvPr/>
          </p:nvSpPr>
          <p:spPr bwMode="auto">
            <a:xfrm>
              <a:off x="7205706" y="990600"/>
              <a:ext cx="1009632" cy="838200"/>
            </a:xfrm>
            <a:custGeom>
              <a:avLst/>
              <a:gdLst>
                <a:gd name="connsiteX0" fmla="*/ 0 w 1136650"/>
                <a:gd name="connsiteY0" fmla="*/ 679450 h 679450"/>
                <a:gd name="connsiteX1" fmla="*/ 1136650 w 1136650"/>
                <a:gd name="connsiteY1" fmla="*/ 679450 h 679450"/>
                <a:gd name="connsiteX2" fmla="*/ 1136650 w 1136650"/>
                <a:gd name="connsiteY2" fmla="*/ 190500 h 679450"/>
                <a:gd name="connsiteX3" fmla="*/ 552450 w 1136650"/>
                <a:gd name="connsiteY3" fmla="*/ 0 h 679450"/>
                <a:gd name="connsiteX4" fmla="*/ 0 w 1136650"/>
                <a:gd name="connsiteY4" fmla="*/ 190500 h 679450"/>
                <a:gd name="connsiteX5" fmla="*/ 0 w 1136650"/>
                <a:gd name="connsiteY5"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650" h="679450">
                  <a:moveTo>
                    <a:pt x="0" y="679450"/>
                  </a:moveTo>
                  <a:lnTo>
                    <a:pt x="1136650" y="679450"/>
                  </a:lnTo>
                  <a:lnTo>
                    <a:pt x="1136650" y="190500"/>
                  </a:lnTo>
                  <a:lnTo>
                    <a:pt x="552450" y="0"/>
                  </a:lnTo>
                  <a:lnTo>
                    <a:pt x="0" y="190500"/>
                  </a:lnTo>
                  <a:lnTo>
                    <a:pt x="0" y="679450"/>
                  </a:lnTo>
                  <a:close/>
                </a:path>
              </a:pathLst>
            </a:custGeom>
            <a:solidFill>
              <a:schemeClr val="accent2">
                <a:lumMod val="40000"/>
                <a:lumOff val="60000"/>
              </a:schemeClr>
            </a:solidFill>
            <a:ln w="9525" cap="flat" cmpd="sng" algn="ctr">
              <a:solidFill>
                <a:schemeClr val="accent2">
                  <a:lumMod val="20000"/>
                  <a:lumOff val="80000"/>
                </a:schemeClr>
              </a:solidFill>
              <a:prstDash val="solid"/>
              <a:round/>
              <a:headEnd type="none" w="med" len="med"/>
              <a:tailEnd type="none" w="med" len="med"/>
            </a:ln>
            <a:effectLst/>
            <a:scene3d>
              <a:camera prst="orthographicFront"/>
              <a:lightRig rig="threePt" dir="t"/>
            </a:scene3d>
            <a:sp3d>
              <a:bevelT/>
              <a:bevelB/>
            </a:sp3d>
          </p:spPr>
          <p:txBody>
            <a:bodyPr lIns="0" tIns="182880" rIns="0" bIns="0" anchor="ctr"/>
            <a:lstStyle/>
            <a:p>
              <a:pPr algn="ctr" eaLnBrk="1" fontAlgn="auto" hangingPunct="1">
                <a:spcBef>
                  <a:spcPts val="0"/>
                </a:spcBef>
                <a:spcAft>
                  <a:spcPts val="0"/>
                </a:spcAft>
                <a:defRPr/>
              </a:pPr>
              <a:r>
                <a:rPr lang="id-ID" sz="1050" b="1" dirty="0">
                  <a:latin typeface="Tahoma" pitchFamily="34" charset="0"/>
                  <a:ea typeface="Tahoma" pitchFamily="34" charset="0"/>
                  <a:cs typeface="Tahoma" pitchFamily="34" charset="0"/>
                </a:rPr>
                <a:t>Quality of Life Improvement Products</a:t>
              </a:r>
            </a:p>
          </p:txBody>
        </p:sp>
        <p:sp>
          <p:nvSpPr>
            <p:cNvPr id="63" name="Freeform 28">
              <a:extLst>
                <a:ext uri="{FF2B5EF4-FFF2-40B4-BE49-F238E27FC236}">
                  <a16:creationId xmlns:a16="http://schemas.microsoft.com/office/drawing/2014/main" id="{8D7CCF4C-E018-07BF-17F7-3B963FD41217}"/>
                </a:ext>
              </a:extLst>
            </p:cNvPr>
            <p:cNvSpPr/>
            <p:nvPr/>
          </p:nvSpPr>
          <p:spPr bwMode="auto">
            <a:xfrm>
              <a:off x="8181975" y="990600"/>
              <a:ext cx="914400" cy="838200"/>
            </a:xfrm>
            <a:custGeom>
              <a:avLst/>
              <a:gdLst>
                <a:gd name="connsiteX0" fmla="*/ 0 w 1136650"/>
                <a:gd name="connsiteY0" fmla="*/ 679450 h 679450"/>
                <a:gd name="connsiteX1" fmla="*/ 1136650 w 1136650"/>
                <a:gd name="connsiteY1" fmla="*/ 679450 h 679450"/>
                <a:gd name="connsiteX2" fmla="*/ 1136650 w 1136650"/>
                <a:gd name="connsiteY2" fmla="*/ 190500 h 679450"/>
                <a:gd name="connsiteX3" fmla="*/ 552450 w 1136650"/>
                <a:gd name="connsiteY3" fmla="*/ 0 h 679450"/>
                <a:gd name="connsiteX4" fmla="*/ 0 w 1136650"/>
                <a:gd name="connsiteY4" fmla="*/ 190500 h 679450"/>
                <a:gd name="connsiteX5" fmla="*/ 0 w 1136650"/>
                <a:gd name="connsiteY5" fmla="*/ 6794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650" h="679450">
                  <a:moveTo>
                    <a:pt x="0" y="679450"/>
                  </a:moveTo>
                  <a:lnTo>
                    <a:pt x="1136650" y="679450"/>
                  </a:lnTo>
                  <a:lnTo>
                    <a:pt x="1136650" y="190500"/>
                  </a:lnTo>
                  <a:lnTo>
                    <a:pt x="552450" y="0"/>
                  </a:lnTo>
                  <a:lnTo>
                    <a:pt x="0" y="190500"/>
                  </a:lnTo>
                  <a:lnTo>
                    <a:pt x="0" y="679450"/>
                  </a:lnTo>
                  <a:close/>
                </a:path>
              </a:pathLst>
            </a:custGeom>
            <a:solidFill>
              <a:schemeClr val="accent2">
                <a:lumMod val="40000"/>
                <a:lumOff val="60000"/>
              </a:schemeClr>
            </a:solidFill>
            <a:ln w="9525" cap="flat" cmpd="sng" algn="ctr">
              <a:solidFill>
                <a:schemeClr val="accent2">
                  <a:lumMod val="20000"/>
                  <a:lumOff val="80000"/>
                </a:schemeClr>
              </a:solidFill>
              <a:prstDash val="solid"/>
              <a:round/>
              <a:headEnd type="none" w="med" len="med"/>
              <a:tailEnd type="none" w="med" len="med"/>
            </a:ln>
            <a:effectLst/>
            <a:scene3d>
              <a:camera prst="orthographicFront"/>
              <a:lightRig rig="threePt" dir="t"/>
            </a:scene3d>
            <a:sp3d>
              <a:bevelT/>
              <a:bevelB/>
            </a:sp3d>
          </p:spPr>
          <p:txBody>
            <a:bodyPr lIns="0" tIns="182880" rIns="0" bIns="0" anchor="ctr"/>
            <a:lstStyle/>
            <a:p>
              <a:pPr algn="ctr" eaLnBrk="1" fontAlgn="auto" hangingPunct="1">
                <a:spcBef>
                  <a:spcPts val="0"/>
                </a:spcBef>
                <a:spcAft>
                  <a:spcPts val="0"/>
                </a:spcAft>
                <a:defRPr/>
              </a:pPr>
              <a:r>
                <a:rPr lang="id-ID" sz="1050" b="1" dirty="0">
                  <a:latin typeface="Tahoma" pitchFamily="34" charset="0"/>
                  <a:ea typeface="Tahoma" pitchFamily="34" charset="0"/>
                  <a:cs typeface="Tahoma" pitchFamily="34" charset="0"/>
                </a:rPr>
                <a:t>High End Mold and Dies</a:t>
              </a:r>
            </a:p>
          </p:txBody>
        </p:sp>
        <p:cxnSp>
          <p:nvCxnSpPr>
            <p:cNvPr id="23552" name="Straight Connector 83">
              <a:extLst>
                <a:ext uri="{FF2B5EF4-FFF2-40B4-BE49-F238E27FC236}">
                  <a16:creationId xmlns:a16="http://schemas.microsoft.com/office/drawing/2014/main" id="{4E74B28C-ADD7-CC44-92C0-7157275765A3}"/>
                </a:ext>
              </a:extLst>
            </p:cNvPr>
            <p:cNvCxnSpPr>
              <a:cxnSpLocks noChangeShapeType="1"/>
            </p:cNvCxnSpPr>
            <p:nvPr/>
          </p:nvCxnSpPr>
          <p:spPr bwMode="auto">
            <a:xfrm>
              <a:off x="1571625" y="1828800"/>
              <a:ext cx="7524750" cy="1588"/>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grpSp>
      <p:sp>
        <p:nvSpPr>
          <p:cNvPr id="23553" name="Rectangle 89">
            <a:extLst>
              <a:ext uri="{FF2B5EF4-FFF2-40B4-BE49-F238E27FC236}">
                <a16:creationId xmlns:a16="http://schemas.microsoft.com/office/drawing/2014/main" id="{E45A7F53-EF0B-50A6-FD4E-E18FD2F1AD41}"/>
              </a:ext>
            </a:extLst>
          </p:cNvPr>
          <p:cNvSpPr>
            <a:spLocks noChangeArrowheads="1"/>
          </p:cNvSpPr>
          <p:nvPr/>
        </p:nvSpPr>
        <p:spPr bwMode="auto">
          <a:xfrm>
            <a:off x="1524000" y="5181600"/>
            <a:ext cx="7467600" cy="1628775"/>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id-ID" altLang="en-US">
              <a:latin typeface="Trebuchet MS" panose="020B0603020202020204" pitchFamily="34" charset="0"/>
            </a:endParaRPr>
          </a:p>
        </p:txBody>
      </p:sp>
      <p:cxnSp>
        <p:nvCxnSpPr>
          <p:cNvPr id="23555" name="Straight Connector 91">
            <a:extLst>
              <a:ext uri="{FF2B5EF4-FFF2-40B4-BE49-F238E27FC236}">
                <a16:creationId xmlns:a16="http://schemas.microsoft.com/office/drawing/2014/main" id="{81D04638-6B49-2F60-FDF1-D02457270400}"/>
              </a:ext>
            </a:extLst>
          </p:cNvPr>
          <p:cNvCxnSpPr>
            <a:cxnSpLocks noChangeShapeType="1"/>
          </p:cNvCxnSpPr>
          <p:nvPr/>
        </p:nvCxnSpPr>
        <p:spPr bwMode="auto">
          <a:xfrm rot="5400000">
            <a:off x="5334000" y="5105400"/>
            <a:ext cx="153988" cy="1588"/>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23556" name="Rectangle 23555">
            <a:extLst>
              <a:ext uri="{FF2B5EF4-FFF2-40B4-BE49-F238E27FC236}">
                <a16:creationId xmlns:a16="http://schemas.microsoft.com/office/drawing/2014/main" id="{3E44E716-C4C5-5C19-BE15-9BD0D310D1F7}"/>
              </a:ext>
            </a:extLst>
          </p:cNvPr>
          <p:cNvSpPr/>
          <p:nvPr/>
        </p:nvSpPr>
        <p:spPr bwMode="auto">
          <a:xfrm>
            <a:off x="7239000" y="3810000"/>
            <a:ext cx="1600200" cy="2286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a:scene3d>
            <a:camera prst="orthographicFront"/>
            <a:lightRig rig="threePt" dir="t"/>
          </a:scene3d>
          <a:sp3d>
            <a:bevelT w="38100" h="38100"/>
            <a:bevelB w="38100" h="38100"/>
          </a:sp3d>
        </p:spPr>
        <p:txBody>
          <a:bodyPr lIns="0" tIns="0" rIns="0" bIns="0" anchor="ctr"/>
          <a:lstStyle/>
          <a:p>
            <a:pPr algn="ctr" eaLnBrk="1" fontAlgn="auto" hangingPunct="1">
              <a:spcBef>
                <a:spcPts val="0"/>
              </a:spcBef>
              <a:spcAft>
                <a:spcPts val="0"/>
              </a:spcAft>
              <a:defRPr/>
            </a:pPr>
            <a:r>
              <a:rPr lang="id-ID" sz="1100">
                <a:latin typeface="Tahoma" pitchFamily="34" charset="0"/>
                <a:ea typeface="Tahoma" pitchFamily="34" charset="0"/>
                <a:cs typeface="Tahoma" pitchFamily="34" charset="0"/>
              </a:rPr>
              <a:t>Training Center</a:t>
            </a:r>
          </a:p>
        </p:txBody>
      </p:sp>
      <p:grpSp>
        <p:nvGrpSpPr>
          <p:cNvPr id="23557" name="Group 84">
            <a:extLst>
              <a:ext uri="{FF2B5EF4-FFF2-40B4-BE49-F238E27FC236}">
                <a16:creationId xmlns:a16="http://schemas.microsoft.com/office/drawing/2014/main" id="{EF17A895-E09D-C12E-DADB-04271C5192F6}"/>
              </a:ext>
            </a:extLst>
          </p:cNvPr>
          <p:cNvGrpSpPr>
            <a:grpSpLocks/>
          </p:cNvGrpSpPr>
          <p:nvPr/>
        </p:nvGrpSpPr>
        <p:grpSpPr bwMode="auto">
          <a:xfrm>
            <a:off x="71438" y="5257800"/>
            <a:ext cx="8843962" cy="1524000"/>
            <a:chOff x="71406" y="5257800"/>
            <a:chExt cx="8843994" cy="1524000"/>
          </a:xfrm>
        </p:grpSpPr>
        <p:sp>
          <p:nvSpPr>
            <p:cNvPr id="23558" name="Pentagon 43">
              <a:extLst>
                <a:ext uri="{FF2B5EF4-FFF2-40B4-BE49-F238E27FC236}">
                  <a16:creationId xmlns:a16="http://schemas.microsoft.com/office/drawing/2014/main" id="{CB345D3D-B87C-D892-D991-F66671201A44}"/>
                </a:ext>
              </a:extLst>
            </p:cNvPr>
            <p:cNvSpPr/>
            <p:nvPr/>
          </p:nvSpPr>
          <p:spPr bwMode="auto">
            <a:xfrm>
              <a:off x="71406" y="5943600"/>
              <a:ext cx="1432001" cy="533400"/>
            </a:xfrm>
            <a:prstGeom prst="homePlate">
              <a:avLst>
                <a:gd name="adj" fmla="val 31250"/>
              </a:avLst>
            </a:prstGeom>
            <a:solidFill>
              <a:srgbClr val="CCECFF"/>
            </a:solidFill>
            <a:ln w="9525" cap="flat" cmpd="sng" algn="ctr">
              <a:solidFill>
                <a:schemeClr val="bg1"/>
              </a:solidFill>
              <a:prstDash val="solid"/>
              <a:round/>
              <a:headEnd type="none" w="med" len="med"/>
              <a:tailEnd type="none" w="med" len="med"/>
            </a:ln>
            <a:effectLst>
              <a:outerShdw blurRad="342900" sx="102000" sy="102000" algn="ctr" rotWithShape="0">
                <a:prstClr val="black">
                  <a:alpha val="40000"/>
                </a:prstClr>
              </a:outerShdw>
            </a:effectLst>
            <a:scene3d>
              <a:camera prst="orthographicFront"/>
              <a:lightRig rig="threePt" dir="t"/>
            </a:scene3d>
            <a:sp3d extrusionH="127000">
              <a:bevelT/>
              <a:bevelB/>
              <a:extrusionClr>
                <a:schemeClr val="bg2"/>
              </a:extrusionClr>
            </a:sp3d>
          </p:spPr>
          <p:txBody>
            <a:bodyPr anchor="ctr"/>
            <a:lstStyle/>
            <a:p>
              <a:pPr eaLnBrk="1" fontAlgn="auto" hangingPunct="1">
                <a:spcBef>
                  <a:spcPts val="0"/>
                </a:spcBef>
                <a:spcAft>
                  <a:spcPts val="0"/>
                </a:spcAft>
                <a:defRPr/>
              </a:pPr>
              <a:r>
                <a:rPr lang="id-ID" sz="1400" b="1" dirty="0">
                  <a:solidFill>
                    <a:srgbClr val="0070C0"/>
                  </a:solidFill>
                  <a:latin typeface="Tahoma" pitchFamily="34" charset="0"/>
                  <a:ea typeface="Tahoma" pitchFamily="34" charset="0"/>
                  <a:cs typeface="Tahoma" pitchFamily="34" charset="0"/>
                </a:rPr>
                <a:t>Networking</a:t>
              </a:r>
            </a:p>
          </p:txBody>
        </p:sp>
        <p:sp>
          <p:nvSpPr>
            <p:cNvPr id="23559" name="Hexagon 23558">
              <a:extLst>
                <a:ext uri="{FF2B5EF4-FFF2-40B4-BE49-F238E27FC236}">
                  <a16:creationId xmlns:a16="http://schemas.microsoft.com/office/drawing/2014/main" id="{6D729BF0-1928-3CD5-83E8-55B901F7E947}"/>
                </a:ext>
              </a:extLst>
            </p:cNvPr>
            <p:cNvSpPr/>
            <p:nvPr/>
          </p:nvSpPr>
          <p:spPr bwMode="auto">
            <a:xfrm>
              <a:off x="1676400" y="6076950"/>
              <a:ext cx="838200" cy="4572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Higher Education</a:t>
              </a:r>
            </a:p>
          </p:txBody>
        </p:sp>
        <p:sp>
          <p:nvSpPr>
            <p:cNvPr id="23560" name="Hexagon 23559">
              <a:extLst>
                <a:ext uri="{FF2B5EF4-FFF2-40B4-BE49-F238E27FC236}">
                  <a16:creationId xmlns:a16="http://schemas.microsoft.com/office/drawing/2014/main" id="{28893290-8933-1D69-711C-B3AB6CCB7023}"/>
                </a:ext>
              </a:extLst>
            </p:cNvPr>
            <p:cNvSpPr/>
            <p:nvPr/>
          </p:nvSpPr>
          <p:spPr bwMode="auto">
            <a:xfrm>
              <a:off x="2438400" y="5848350"/>
              <a:ext cx="838200" cy="4572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Vocational Schools</a:t>
              </a:r>
            </a:p>
          </p:txBody>
        </p:sp>
        <p:sp>
          <p:nvSpPr>
            <p:cNvPr id="23561" name="Hexagon 23560">
              <a:extLst>
                <a:ext uri="{FF2B5EF4-FFF2-40B4-BE49-F238E27FC236}">
                  <a16:creationId xmlns:a16="http://schemas.microsoft.com/office/drawing/2014/main" id="{5CD29313-5663-558D-E325-9855DB3DD18E}"/>
                </a:ext>
              </a:extLst>
            </p:cNvPr>
            <p:cNvSpPr/>
            <p:nvPr/>
          </p:nvSpPr>
          <p:spPr bwMode="auto">
            <a:xfrm>
              <a:off x="2428875" y="6324600"/>
              <a:ext cx="838200" cy="4572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Technolo-gy Centers</a:t>
              </a:r>
            </a:p>
          </p:txBody>
        </p:sp>
        <p:sp>
          <p:nvSpPr>
            <p:cNvPr id="23562" name="Hexagon 23561">
              <a:extLst>
                <a:ext uri="{FF2B5EF4-FFF2-40B4-BE49-F238E27FC236}">
                  <a16:creationId xmlns:a16="http://schemas.microsoft.com/office/drawing/2014/main" id="{ADF3425B-EDAA-0458-56F7-BEF69B305B97}"/>
                </a:ext>
              </a:extLst>
            </p:cNvPr>
            <p:cNvSpPr/>
            <p:nvPr/>
          </p:nvSpPr>
          <p:spPr bwMode="auto">
            <a:xfrm>
              <a:off x="3190875" y="6076950"/>
              <a:ext cx="838200" cy="4572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Non formal technical Education</a:t>
              </a:r>
            </a:p>
          </p:txBody>
        </p:sp>
        <p:sp>
          <p:nvSpPr>
            <p:cNvPr id="23563" name="Hexagon 23562">
              <a:extLst>
                <a:ext uri="{FF2B5EF4-FFF2-40B4-BE49-F238E27FC236}">
                  <a16:creationId xmlns:a16="http://schemas.microsoft.com/office/drawing/2014/main" id="{9819BEAC-2B65-B919-1E1B-2C77BDA3019D}"/>
                </a:ext>
              </a:extLst>
            </p:cNvPr>
            <p:cNvSpPr/>
            <p:nvPr/>
          </p:nvSpPr>
          <p:spPr bwMode="auto">
            <a:xfrm>
              <a:off x="5105400" y="6315075"/>
              <a:ext cx="838200" cy="314325"/>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Alumni</a:t>
              </a:r>
            </a:p>
          </p:txBody>
        </p:sp>
        <p:sp>
          <p:nvSpPr>
            <p:cNvPr id="23564" name="Hexagon 23563">
              <a:extLst>
                <a:ext uri="{FF2B5EF4-FFF2-40B4-BE49-F238E27FC236}">
                  <a16:creationId xmlns:a16="http://schemas.microsoft.com/office/drawing/2014/main" id="{8E424CA1-32FE-8716-62BC-54FD2EEF5EEE}"/>
                </a:ext>
              </a:extLst>
            </p:cNvPr>
            <p:cNvSpPr/>
            <p:nvPr/>
          </p:nvSpPr>
          <p:spPr bwMode="auto">
            <a:xfrm>
              <a:off x="5105400" y="5943600"/>
              <a:ext cx="838200" cy="36195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CSR</a:t>
              </a:r>
            </a:p>
          </p:txBody>
        </p:sp>
        <p:sp>
          <p:nvSpPr>
            <p:cNvPr id="23565" name="Hexagon 23564">
              <a:extLst>
                <a:ext uri="{FF2B5EF4-FFF2-40B4-BE49-F238E27FC236}">
                  <a16:creationId xmlns:a16="http://schemas.microsoft.com/office/drawing/2014/main" id="{60F22E7B-64A4-D24C-C56F-3B598F74A56D}"/>
                </a:ext>
              </a:extLst>
            </p:cNvPr>
            <p:cNvSpPr/>
            <p:nvPr/>
          </p:nvSpPr>
          <p:spPr bwMode="auto">
            <a:xfrm>
              <a:off x="4191000" y="6096000"/>
              <a:ext cx="990600" cy="4572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Professional Association</a:t>
              </a:r>
            </a:p>
          </p:txBody>
        </p:sp>
        <p:sp>
          <p:nvSpPr>
            <p:cNvPr id="23566" name="Hexagon 23565">
              <a:extLst>
                <a:ext uri="{FF2B5EF4-FFF2-40B4-BE49-F238E27FC236}">
                  <a16:creationId xmlns:a16="http://schemas.microsoft.com/office/drawing/2014/main" id="{2B8EC27B-6018-A70A-06CE-6EEC5D05232C}"/>
                </a:ext>
              </a:extLst>
            </p:cNvPr>
            <p:cNvSpPr/>
            <p:nvPr/>
          </p:nvSpPr>
          <p:spPr bwMode="auto">
            <a:xfrm>
              <a:off x="5857874" y="6076950"/>
              <a:ext cx="923926" cy="4572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Competen- cy Standar-dization</a:t>
              </a:r>
            </a:p>
          </p:txBody>
        </p:sp>
        <p:sp>
          <p:nvSpPr>
            <p:cNvPr id="23567" name="Hexagon 23566">
              <a:extLst>
                <a:ext uri="{FF2B5EF4-FFF2-40B4-BE49-F238E27FC236}">
                  <a16:creationId xmlns:a16="http://schemas.microsoft.com/office/drawing/2014/main" id="{97FAC3DD-40F5-19C5-C7BD-E435F01220CE}"/>
                </a:ext>
              </a:extLst>
            </p:cNvPr>
            <p:cNvSpPr/>
            <p:nvPr/>
          </p:nvSpPr>
          <p:spPr bwMode="auto">
            <a:xfrm>
              <a:off x="7086600" y="6324600"/>
              <a:ext cx="990600" cy="4572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Villages, Solo City</a:t>
              </a:r>
            </a:p>
          </p:txBody>
        </p:sp>
        <p:sp>
          <p:nvSpPr>
            <p:cNvPr id="23568" name="Hexagon 23567">
              <a:extLst>
                <a:ext uri="{FF2B5EF4-FFF2-40B4-BE49-F238E27FC236}">
                  <a16:creationId xmlns:a16="http://schemas.microsoft.com/office/drawing/2014/main" id="{BD8FC9A4-CC06-A042-0DAF-EDCD32BC8A6D}"/>
                </a:ext>
              </a:extLst>
            </p:cNvPr>
            <p:cNvSpPr/>
            <p:nvPr/>
          </p:nvSpPr>
          <p:spPr bwMode="auto">
            <a:xfrm>
              <a:off x="7086600" y="5857875"/>
              <a:ext cx="990600" cy="4572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Cooperation</a:t>
              </a:r>
            </a:p>
          </p:txBody>
        </p:sp>
        <p:sp>
          <p:nvSpPr>
            <p:cNvPr id="23569" name="Hexagon 23568">
              <a:extLst>
                <a:ext uri="{FF2B5EF4-FFF2-40B4-BE49-F238E27FC236}">
                  <a16:creationId xmlns:a16="http://schemas.microsoft.com/office/drawing/2014/main" id="{3583F686-52E2-05DF-9DE7-5F96F23BC339}"/>
                </a:ext>
              </a:extLst>
            </p:cNvPr>
            <p:cNvSpPr/>
            <p:nvPr/>
          </p:nvSpPr>
          <p:spPr bwMode="auto">
            <a:xfrm>
              <a:off x="1676400" y="5257800"/>
              <a:ext cx="2362200" cy="5334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TECHNICAL EDUCATION</a:t>
              </a:r>
            </a:p>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(Government Institution, International Network)</a:t>
              </a:r>
            </a:p>
          </p:txBody>
        </p:sp>
        <p:sp>
          <p:nvSpPr>
            <p:cNvPr id="23570" name="Hexagon 23569">
              <a:extLst>
                <a:ext uri="{FF2B5EF4-FFF2-40B4-BE49-F238E27FC236}">
                  <a16:creationId xmlns:a16="http://schemas.microsoft.com/office/drawing/2014/main" id="{AEEC7B28-EB86-7DF5-A953-CCA6A3C00290}"/>
                </a:ext>
              </a:extLst>
            </p:cNvPr>
            <p:cNvSpPr/>
            <p:nvPr/>
          </p:nvSpPr>
          <p:spPr bwMode="auto">
            <a:xfrm>
              <a:off x="6781800" y="5257800"/>
              <a:ext cx="1447800" cy="5334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SOCIETY</a:t>
              </a:r>
            </a:p>
          </p:txBody>
        </p:sp>
        <p:sp>
          <p:nvSpPr>
            <p:cNvPr id="23571" name="Hexagon 23570">
              <a:extLst>
                <a:ext uri="{FF2B5EF4-FFF2-40B4-BE49-F238E27FC236}">
                  <a16:creationId xmlns:a16="http://schemas.microsoft.com/office/drawing/2014/main" id="{ACB1B94D-D5BF-F233-E292-B81D31308B33}"/>
                </a:ext>
              </a:extLst>
            </p:cNvPr>
            <p:cNvSpPr/>
            <p:nvPr/>
          </p:nvSpPr>
          <p:spPr bwMode="auto">
            <a:xfrm>
              <a:off x="8001000" y="6096000"/>
              <a:ext cx="914400" cy="457200"/>
            </a:xfrm>
            <a:prstGeom prst="hexagon">
              <a:avLst/>
            </a:prstGeom>
            <a:solidFill>
              <a:srgbClr val="CCECFF"/>
            </a:solidFill>
            <a:ln w="9525" cap="flat" cmpd="sng" algn="ctr">
              <a:no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a:latin typeface="Tahoma" pitchFamily="34" charset="0"/>
                  <a:ea typeface="Tahoma" pitchFamily="34" charset="0"/>
                  <a:cs typeface="Tahoma" pitchFamily="34" charset="0"/>
                </a:rPr>
                <a:t>Community</a:t>
              </a:r>
            </a:p>
          </p:txBody>
        </p:sp>
        <p:sp>
          <p:nvSpPr>
            <p:cNvPr id="23572" name="Hexagon 23571">
              <a:extLst>
                <a:ext uri="{FF2B5EF4-FFF2-40B4-BE49-F238E27FC236}">
                  <a16:creationId xmlns:a16="http://schemas.microsoft.com/office/drawing/2014/main" id="{776BB478-B061-9030-5230-B5EA2236DE02}"/>
                </a:ext>
              </a:extLst>
            </p:cNvPr>
            <p:cNvSpPr/>
            <p:nvPr/>
          </p:nvSpPr>
          <p:spPr bwMode="auto">
            <a:xfrm>
              <a:off x="4355275" y="5791199"/>
              <a:ext cx="838200" cy="287975"/>
            </a:xfrm>
            <a:prstGeom prst="hexagon">
              <a:avLst/>
            </a:prstGeom>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rgbClr val="FFFF00"/>
              </a:solidFill>
              <a:prstDash val="solid"/>
              <a:round/>
              <a:headEnd type="none" w="med" len="med"/>
              <a:tailEnd type="none" w="med" len="med"/>
            </a:ln>
            <a:effectLst>
              <a:outerShdw blurRad="444500" sx="102000" sy="102000" algn="ctr" rotWithShape="0">
                <a:prstClr val="black">
                  <a:alpha val="40000"/>
                </a:prstClr>
              </a:outerShdw>
            </a:effectLst>
            <a:scene3d>
              <a:camera prst="orthographicFront"/>
              <a:lightRig rig="threePt" dir="t"/>
            </a:scene3d>
            <a:sp3d>
              <a:bevelT w="38100" h="38100"/>
            </a:sp3d>
          </p:spPr>
          <p:txBody>
            <a:bodyPr lIns="0" tIns="0" rIns="0" bIns="0" anchor="ctr"/>
            <a:lstStyle/>
            <a:p>
              <a:pPr algn="ctr" eaLnBrk="1" fontAlgn="auto" hangingPunct="1">
                <a:spcBef>
                  <a:spcPts val="0"/>
                </a:spcBef>
                <a:spcAft>
                  <a:spcPts val="0"/>
                </a:spcAft>
                <a:defRPr/>
              </a:pPr>
              <a:r>
                <a:rPr lang="id-ID" sz="1000" dirty="0">
                  <a:latin typeface="Tahoma" pitchFamily="34" charset="0"/>
                  <a:ea typeface="Tahoma" pitchFamily="34" charset="0"/>
                  <a:cs typeface="Tahoma" pitchFamily="34" charset="0"/>
                </a:rPr>
                <a:t>Suppliers</a:t>
              </a:r>
            </a:p>
          </p:txBody>
        </p:sp>
      </p:grpSp>
      <p:sp>
        <p:nvSpPr>
          <p:cNvPr id="23575" name="Rectangle 3">
            <a:extLst>
              <a:ext uri="{FF2B5EF4-FFF2-40B4-BE49-F238E27FC236}">
                <a16:creationId xmlns:a16="http://schemas.microsoft.com/office/drawing/2014/main" id="{5192655D-A29D-4873-AB73-E32D4CF56E1A}"/>
              </a:ext>
            </a:extLst>
          </p:cNvPr>
          <p:cNvSpPr>
            <a:spLocks noChangeArrowheads="1"/>
          </p:cNvSpPr>
          <p:nvPr/>
        </p:nvSpPr>
        <p:spPr bwMode="auto">
          <a:xfrm>
            <a:off x="827584" y="28575"/>
            <a:ext cx="459903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dirty="0">
                <a:latin typeface="Arial" panose="020B0604020202020204" pitchFamily="34" charset="0"/>
                <a:cs typeface="Arial" panose="020B0604020202020204" pitchFamily="34" charset="0"/>
              </a:rPr>
              <a:t>ATMI Vision 2030 (2021-2030)</a:t>
            </a:r>
          </a:p>
        </p:txBody>
      </p:sp>
      <p:pic>
        <p:nvPicPr>
          <p:cNvPr id="2" name="Picture 4">
            <a:extLst>
              <a:ext uri="{FF2B5EF4-FFF2-40B4-BE49-F238E27FC236}">
                <a16:creationId xmlns:a16="http://schemas.microsoft.com/office/drawing/2014/main" id="{FD4C2F9E-A523-D9E5-48A0-B17BDE7D8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934" y="156319"/>
            <a:ext cx="13716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a:extLst>
              <a:ext uri="{FF2B5EF4-FFF2-40B4-BE49-F238E27FC236}">
                <a16:creationId xmlns:a16="http://schemas.microsoft.com/office/drawing/2014/main" id="{B4D860C3-804E-4171-77AA-3CC38736E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16632"/>
            <a:ext cx="129381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5" name="Rectangle 6">
            <a:extLst>
              <a:ext uri="{FF2B5EF4-FFF2-40B4-BE49-F238E27FC236}">
                <a16:creationId xmlns:a16="http://schemas.microsoft.com/office/drawing/2014/main" id="{89AF600F-0819-EF7A-3214-92E693BC637C}"/>
              </a:ext>
            </a:extLst>
          </p:cNvPr>
          <p:cNvSpPr>
            <a:spLocks noChangeArrowheads="1"/>
          </p:cNvSpPr>
          <p:nvPr/>
        </p:nvSpPr>
        <p:spPr bwMode="auto">
          <a:xfrm>
            <a:off x="501650" y="181857"/>
            <a:ext cx="38576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en-US" sz="2000" dirty="0">
                <a:solidFill>
                  <a:schemeClr val="tx1"/>
                </a:solidFill>
                <a:latin typeface="Arial" panose="020B0604020202020204" pitchFamily="34" charset="0"/>
                <a:cs typeface="Arial" panose="020B0604020202020204" pitchFamily="34" charset="0"/>
              </a:rPr>
              <a:t>Networking &amp; Cooperation</a:t>
            </a:r>
          </a:p>
        </p:txBody>
      </p:sp>
      <p:pic>
        <p:nvPicPr>
          <p:cNvPr id="28676" name="Picture 14">
            <a:extLst>
              <a:ext uri="{FF2B5EF4-FFF2-40B4-BE49-F238E27FC236}">
                <a16:creationId xmlns:a16="http://schemas.microsoft.com/office/drawing/2014/main" id="{1269E690-726E-365F-D2B0-26919983C2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6225" y="4179490"/>
            <a:ext cx="20002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24">
            <a:extLst>
              <a:ext uri="{FF2B5EF4-FFF2-40B4-BE49-F238E27FC236}">
                <a16:creationId xmlns:a16="http://schemas.microsoft.com/office/drawing/2014/main" id="{DB5A9FF9-7CB5-B0C6-48AD-A42AE55A669A}"/>
              </a:ext>
            </a:extLst>
          </p:cNvPr>
          <p:cNvPicPr>
            <a:picLocks noChangeAspect="1"/>
          </p:cNvPicPr>
          <p:nvPr/>
        </p:nvPicPr>
        <p:blipFill>
          <a:blip r:embed="rId3">
            <a:extLst>
              <a:ext uri="{28A0092B-C50C-407E-A947-70E740481C1C}">
                <a14:useLocalDpi xmlns:a14="http://schemas.microsoft.com/office/drawing/2010/main" val="0"/>
              </a:ext>
            </a:extLst>
          </a:blip>
          <a:srcRect t="17308" b="24998"/>
          <a:stretch>
            <a:fillRect/>
          </a:stretch>
        </p:blipFill>
        <p:spPr bwMode="auto">
          <a:xfrm>
            <a:off x="2109788" y="2947988"/>
            <a:ext cx="14287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27">
            <a:extLst>
              <a:ext uri="{FF2B5EF4-FFF2-40B4-BE49-F238E27FC236}">
                <a16:creationId xmlns:a16="http://schemas.microsoft.com/office/drawing/2014/main" id="{574841D6-CDBF-3333-F406-CFCF9C17AA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301875"/>
            <a:ext cx="14478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7" descr="Logo Pulse simplified">
            <a:extLst>
              <a:ext uri="{FF2B5EF4-FFF2-40B4-BE49-F238E27FC236}">
                <a16:creationId xmlns:a16="http://schemas.microsoft.com/office/drawing/2014/main" id="{B2B12779-B0D5-6EB8-26CD-FB3B05F1D5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1075" y="4840288"/>
            <a:ext cx="125412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31">
            <a:extLst>
              <a:ext uri="{FF2B5EF4-FFF2-40B4-BE49-F238E27FC236}">
                <a16:creationId xmlns:a16="http://schemas.microsoft.com/office/drawing/2014/main" id="{462BAB99-2FEC-04EE-E966-2826596FFA5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11963" y="4653136"/>
            <a:ext cx="14478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31">
            <a:extLst>
              <a:ext uri="{FF2B5EF4-FFF2-40B4-BE49-F238E27FC236}">
                <a16:creationId xmlns:a16="http://schemas.microsoft.com/office/drawing/2014/main" id="{316465A9-2B81-79AF-B869-EAFE38DD031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2331" y="2159973"/>
            <a:ext cx="685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ounded Rectangle 4">
            <a:extLst>
              <a:ext uri="{FF2B5EF4-FFF2-40B4-BE49-F238E27FC236}">
                <a16:creationId xmlns:a16="http://schemas.microsoft.com/office/drawing/2014/main" id="{2F949AD0-8926-26D5-5807-E23164E1C1CB}"/>
              </a:ext>
            </a:extLst>
          </p:cNvPr>
          <p:cNvSpPr/>
          <p:nvPr/>
        </p:nvSpPr>
        <p:spPr bwMode="auto">
          <a:xfrm>
            <a:off x="152400" y="5898976"/>
            <a:ext cx="8839200" cy="91440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83820" tIns="83820" rIns="83820" bIns="83820" spcCol="1270" anchor="ctr"/>
          <a:lstStyle/>
          <a:p>
            <a:pPr marL="342900" indent="-342900" eaLnBrk="1" fontAlgn="auto" hangingPunct="1">
              <a:spcBef>
                <a:spcPct val="20000"/>
              </a:spcBef>
              <a:spcAft>
                <a:spcPts val="0"/>
              </a:spcAft>
              <a:buClr>
                <a:srgbClr val="0000FF"/>
              </a:buClr>
              <a:buSzPct val="75000"/>
              <a:buFont typeface="Arial" pitchFamily="34" charset="0"/>
              <a:buChar char="►"/>
              <a:defRPr/>
            </a:pPr>
            <a:r>
              <a:rPr lang="en-US" sz="1600" dirty="0">
                <a:solidFill>
                  <a:srgbClr val="0070C0"/>
                </a:solidFill>
                <a:latin typeface="Arial" panose="020B0604020202020204" pitchFamily="34" charset="0"/>
                <a:cs typeface="Arial" panose="020B0604020202020204" pitchFamily="34" charset="0"/>
              </a:rPr>
              <a:t>ATMI is open to any win-win collaboration, the ultimate aim is Vocational Education Development, Sustainable Industrial and economic Development.</a:t>
            </a:r>
          </a:p>
          <a:p>
            <a:pPr marL="342900" indent="-342900" eaLnBrk="1" fontAlgn="auto" hangingPunct="1">
              <a:spcBef>
                <a:spcPct val="20000"/>
              </a:spcBef>
              <a:spcAft>
                <a:spcPts val="0"/>
              </a:spcAft>
              <a:buClr>
                <a:srgbClr val="0000FF"/>
              </a:buClr>
              <a:buSzPct val="75000"/>
              <a:buFont typeface="Arial" pitchFamily="34" charset="0"/>
              <a:buChar char="►"/>
              <a:defRPr/>
            </a:pPr>
            <a:r>
              <a:rPr lang="en-US" sz="1600" dirty="0">
                <a:solidFill>
                  <a:srgbClr val="0070C0"/>
                </a:solidFill>
                <a:latin typeface="Arial" panose="020B0604020202020204" pitchFamily="34" charset="0"/>
                <a:cs typeface="Arial" panose="020B0604020202020204" pitchFamily="34" charset="0"/>
              </a:rPr>
              <a:t>International Touch is highly demanded</a:t>
            </a:r>
          </a:p>
        </p:txBody>
      </p:sp>
      <p:sp>
        <p:nvSpPr>
          <p:cNvPr id="28683" name="Rectangle 6">
            <a:extLst>
              <a:ext uri="{FF2B5EF4-FFF2-40B4-BE49-F238E27FC236}">
                <a16:creationId xmlns:a16="http://schemas.microsoft.com/office/drawing/2014/main" id="{6D0300EB-81C9-C4A6-6663-2CC64A333938}"/>
              </a:ext>
            </a:extLst>
          </p:cNvPr>
          <p:cNvSpPr>
            <a:spLocks noChangeArrowheads="1"/>
          </p:cNvSpPr>
          <p:nvPr/>
        </p:nvSpPr>
        <p:spPr bwMode="auto">
          <a:xfrm>
            <a:off x="7621588" y="5171901"/>
            <a:ext cx="1295400" cy="47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en-US" sz="2800" dirty="0" err="1">
                <a:solidFill>
                  <a:srgbClr val="0033CC"/>
                </a:solidFill>
                <a:latin typeface="Swis721 BT" panose="020B0504020202020204" pitchFamily="34" charset="0"/>
              </a:rPr>
              <a:t>etc</a:t>
            </a:r>
            <a:r>
              <a:rPr lang="en-US" altLang="en-US" sz="2800" dirty="0">
                <a:solidFill>
                  <a:srgbClr val="0033CC"/>
                </a:solidFill>
                <a:latin typeface="Swis721 BT" panose="020B0504020202020204" pitchFamily="34" charset="0"/>
              </a:rPr>
              <a:t> ..</a:t>
            </a:r>
          </a:p>
        </p:txBody>
      </p:sp>
      <p:pic>
        <p:nvPicPr>
          <p:cNvPr id="28684" name="Picture 16">
            <a:extLst>
              <a:ext uri="{FF2B5EF4-FFF2-40B4-BE49-F238E27FC236}">
                <a16:creationId xmlns:a16="http://schemas.microsoft.com/office/drawing/2014/main" id="{0ECCAE61-5469-94B4-1E41-8E7DA06359F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13375" y="3005138"/>
            <a:ext cx="12192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25">
            <a:extLst>
              <a:ext uri="{FF2B5EF4-FFF2-40B4-BE49-F238E27FC236}">
                <a16:creationId xmlns:a16="http://schemas.microsoft.com/office/drawing/2014/main" id="{2429D4F9-00D5-F139-002B-2D1B6FCF78E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30625" y="2960688"/>
            <a:ext cx="12573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40">
            <a:extLst>
              <a:ext uri="{FF2B5EF4-FFF2-40B4-BE49-F238E27FC236}">
                <a16:creationId xmlns:a16="http://schemas.microsoft.com/office/drawing/2014/main" id="{A418478A-B805-0FE2-F493-6AFA530BB04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37250" y="2222500"/>
            <a:ext cx="876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7" name="Picture 44">
            <a:extLst>
              <a:ext uri="{FF2B5EF4-FFF2-40B4-BE49-F238E27FC236}">
                <a16:creationId xmlns:a16="http://schemas.microsoft.com/office/drawing/2014/main" id="{6743653D-4197-2881-A1BE-29B60043FE9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275856" y="4710113"/>
            <a:ext cx="16764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46">
            <a:extLst>
              <a:ext uri="{FF2B5EF4-FFF2-40B4-BE49-F238E27FC236}">
                <a16:creationId xmlns:a16="http://schemas.microsoft.com/office/drawing/2014/main" id="{C5CFEE4D-EAE6-7720-1E4A-CD58E560D02C}"/>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837363" y="4352950"/>
            <a:ext cx="19812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47">
            <a:extLst>
              <a:ext uri="{FF2B5EF4-FFF2-40B4-BE49-F238E27FC236}">
                <a16:creationId xmlns:a16="http://schemas.microsoft.com/office/drawing/2014/main" id="{259C1ABB-3BE9-DD5B-8827-C3A952FF637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74327" y="3548063"/>
            <a:ext cx="1445123" cy="55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0" name="Picture 48">
            <a:extLst>
              <a:ext uri="{FF2B5EF4-FFF2-40B4-BE49-F238E27FC236}">
                <a16:creationId xmlns:a16="http://schemas.microsoft.com/office/drawing/2014/main" id="{58AB42F8-91C3-A010-FC52-03281B0FC54F}"/>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07975" y="1039503"/>
            <a:ext cx="8382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49">
            <a:extLst>
              <a:ext uri="{FF2B5EF4-FFF2-40B4-BE49-F238E27FC236}">
                <a16:creationId xmlns:a16="http://schemas.microsoft.com/office/drawing/2014/main" id="{D525D416-0820-019A-6E98-BCFA1E0BAA66}"/>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1664950" y="7251700"/>
            <a:ext cx="3667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2" name="Rectangle 15">
            <a:extLst>
              <a:ext uri="{FF2B5EF4-FFF2-40B4-BE49-F238E27FC236}">
                <a16:creationId xmlns:a16="http://schemas.microsoft.com/office/drawing/2014/main" id="{464F03C3-3885-08ED-AE38-E757319EB111}"/>
              </a:ext>
            </a:extLst>
          </p:cNvPr>
          <p:cNvSpPr>
            <a:spLocks noChangeArrowheads="1"/>
          </p:cNvSpPr>
          <p:nvPr/>
        </p:nvSpPr>
        <p:spPr bwMode="auto">
          <a:xfrm>
            <a:off x="520700" y="565242"/>
            <a:ext cx="5751513"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marL="0" indent="0" eaLnBrk="1" hangingPunct="1">
              <a:spcBef>
                <a:spcPct val="20000"/>
              </a:spcBef>
              <a:buClr>
                <a:schemeClr val="bg2"/>
              </a:buClr>
              <a:buSzPct val="75000"/>
              <a:buNone/>
            </a:pPr>
            <a:r>
              <a:rPr lang="en-US" altLang="en-US" sz="2000" dirty="0">
                <a:solidFill>
                  <a:schemeClr val="tx1"/>
                </a:solidFill>
                <a:latin typeface="Arial" panose="020B0604020202020204" pitchFamily="34" charset="0"/>
                <a:cs typeface="Arial" panose="020B0604020202020204" pitchFamily="34" charset="0"/>
              </a:rPr>
              <a:t>Partners, Alumni Users, Customers, Experts</a:t>
            </a:r>
          </a:p>
        </p:txBody>
      </p:sp>
      <p:pic>
        <p:nvPicPr>
          <p:cNvPr id="28693" name="Picture 53">
            <a:extLst>
              <a:ext uri="{FF2B5EF4-FFF2-40B4-BE49-F238E27FC236}">
                <a16:creationId xmlns:a16="http://schemas.microsoft.com/office/drawing/2014/main" id="{8519544F-BAE8-5D98-EE3F-179B5C2F5904}"/>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82575" y="3944938"/>
            <a:ext cx="1066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54">
            <a:extLst>
              <a:ext uri="{FF2B5EF4-FFF2-40B4-BE49-F238E27FC236}">
                <a16:creationId xmlns:a16="http://schemas.microsoft.com/office/drawing/2014/main" id="{5206FE18-E0DC-A718-6326-EE47AA43CDC1}"/>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96863" y="4746625"/>
            <a:ext cx="13716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56">
            <a:extLst>
              <a:ext uri="{FF2B5EF4-FFF2-40B4-BE49-F238E27FC236}">
                <a16:creationId xmlns:a16="http://schemas.microsoft.com/office/drawing/2014/main" id="{26960095-6F15-0218-6F74-ACBB618A5C64}"/>
              </a:ext>
            </a:extLst>
          </p:cNvPr>
          <p:cNvPicPr>
            <a:picLocks noChangeAspect="1"/>
          </p:cNvPicPr>
          <p:nvPr/>
        </p:nvPicPr>
        <p:blipFill rotWithShape="1">
          <a:blip r:embed="rId18">
            <a:extLst>
              <a:ext uri="{28A0092B-C50C-407E-A947-70E740481C1C}">
                <a14:useLocalDpi xmlns:a14="http://schemas.microsoft.com/office/drawing/2010/main" val="0"/>
              </a:ext>
            </a:extLst>
          </a:blip>
          <a:srcRect l="4165" t="2979"/>
          <a:stretch/>
        </p:blipFill>
        <p:spPr bwMode="auto">
          <a:xfrm>
            <a:off x="1284511" y="2960263"/>
            <a:ext cx="765405" cy="67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6" name="Picture 41">
            <a:extLst>
              <a:ext uri="{FF2B5EF4-FFF2-40B4-BE49-F238E27FC236}">
                <a16:creationId xmlns:a16="http://schemas.microsoft.com/office/drawing/2014/main" id="{A818EC0D-8F06-E08A-B935-D68F2DE0EB36}"/>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067550" y="3579639"/>
            <a:ext cx="141922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7" name="Picture 42">
            <a:extLst>
              <a:ext uri="{FF2B5EF4-FFF2-40B4-BE49-F238E27FC236}">
                <a16:creationId xmlns:a16="http://schemas.microsoft.com/office/drawing/2014/main" id="{24AA3798-C15C-F049-3019-F525FF1BEC8A}"/>
              </a:ext>
            </a:extLst>
          </p:cNvPr>
          <p:cNvPicPr>
            <a:picLocks noChangeAspect="1"/>
          </p:cNvPicPr>
          <p:nvPr/>
        </p:nvPicPr>
        <p:blipFill>
          <a:blip r:embed="rId20">
            <a:extLst>
              <a:ext uri="{28A0092B-C50C-407E-A947-70E740481C1C}">
                <a14:useLocalDpi xmlns:a14="http://schemas.microsoft.com/office/drawing/2010/main" val="0"/>
              </a:ext>
            </a:extLst>
          </a:blip>
          <a:srcRect t="1559" r="56602" b="89633"/>
          <a:stretch>
            <a:fillRect/>
          </a:stretch>
        </p:blipFill>
        <p:spPr bwMode="auto">
          <a:xfrm>
            <a:off x="4851400" y="5305425"/>
            <a:ext cx="2590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8" name="Picture 51">
            <a:extLst>
              <a:ext uri="{FF2B5EF4-FFF2-40B4-BE49-F238E27FC236}">
                <a16:creationId xmlns:a16="http://schemas.microsoft.com/office/drawing/2014/main" id="{F1B722C2-0108-9494-5B28-FFCB53B33DE2}"/>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857128" y="1197017"/>
            <a:ext cx="1066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9" name="Picture 52">
            <a:extLst>
              <a:ext uri="{FF2B5EF4-FFF2-40B4-BE49-F238E27FC236}">
                <a16:creationId xmlns:a16="http://schemas.microsoft.com/office/drawing/2014/main" id="{7FB8554E-8207-C080-C674-6E69360CA067}"/>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266850" y="1354138"/>
            <a:ext cx="150495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0" name="Picture 39">
            <a:extLst>
              <a:ext uri="{FF2B5EF4-FFF2-40B4-BE49-F238E27FC236}">
                <a16:creationId xmlns:a16="http://schemas.microsoft.com/office/drawing/2014/main" id="{57F4A494-81F6-E1F5-41F9-456E54FF6398}"/>
              </a:ext>
            </a:extLst>
          </p:cNvPr>
          <p:cNvPicPr>
            <a:picLocks noChangeAspect="1"/>
          </p:cNvPicPr>
          <p:nvPr/>
        </p:nvPicPr>
        <p:blipFill>
          <a:blip r:embed="rId23">
            <a:extLst>
              <a:ext uri="{28A0092B-C50C-407E-A947-70E740481C1C}">
                <a14:useLocalDpi xmlns:a14="http://schemas.microsoft.com/office/drawing/2010/main" val="0"/>
              </a:ext>
            </a:extLst>
          </a:blip>
          <a:srcRect l="6299" t="10880"/>
          <a:stretch>
            <a:fillRect/>
          </a:stretch>
        </p:blipFill>
        <p:spPr bwMode="auto">
          <a:xfrm>
            <a:off x="1979613" y="5218113"/>
            <a:ext cx="1244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1" name="Grafik 6">
            <a:extLst>
              <a:ext uri="{FF2B5EF4-FFF2-40B4-BE49-F238E27FC236}">
                <a16:creationId xmlns:a16="http://schemas.microsoft.com/office/drawing/2014/main" id="{4819A7E4-F90B-3901-E236-7B284E5C0EB8}"/>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t="1028"/>
          <a:stretch>
            <a:fillRect/>
          </a:stretch>
        </p:blipFill>
        <p:spPr bwMode="auto">
          <a:xfrm>
            <a:off x="206375" y="5245100"/>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2" name="Picture 59">
            <a:extLst>
              <a:ext uri="{FF2B5EF4-FFF2-40B4-BE49-F238E27FC236}">
                <a16:creationId xmlns:a16="http://schemas.microsoft.com/office/drawing/2014/main" id="{500F7F5E-4B37-B269-7F51-A68ED2E7217B}"/>
              </a:ext>
            </a:extLst>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1958975" y="4722813"/>
            <a:ext cx="914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4" name="Picture 14">
            <a:extLst>
              <a:ext uri="{FF2B5EF4-FFF2-40B4-BE49-F238E27FC236}">
                <a16:creationId xmlns:a16="http://schemas.microsoft.com/office/drawing/2014/main" id="{EBC9D78D-17FF-AA89-3EFC-3ACF578E1B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27838" y="2978150"/>
            <a:ext cx="20002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6" name="Picture 2">
            <a:extLst>
              <a:ext uri="{FF2B5EF4-FFF2-40B4-BE49-F238E27FC236}">
                <a16:creationId xmlns:a16="http://schemas.microsoft.com/office/drawing/2014/main" id="{C9E467C2-17CB-7917-57F5-0F1CB5695482}"/>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5557839" y="3711575"/>
            <a:ext cx="12398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7" name="Picture 3">
            <a:extLst>
              <a:ext uri="{FF2B5EF4-FFF2-40B4-BE49-F238E27FC236}">
                <a16:creationId xmlns:a16="http://schemas.microsoft.com/office/drawing/2014/main" id="{A890F050-4BD1-79AA-3ABC-5E2F18809F93}"/>
              </a:ext>
            </a:extLst>
          </p:cNvPr>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5432426" y="1290638"/>
            <a:ext cx="1238300" cy="7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8" name="Picture 4">
            <a:extLst>
              <a:ext uri="{FF2B5EF4-FFF2-40B4-BE49-F238E27FC236}">
                <a16:creationId xmlns:a16="http://schemas.microsoft.com/office/drawing/2014/main" id="{B30A43BF-AFB2-0994-121B-9D379C045197}"/>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5249118" y="4586374"/>
            <a:ext cx="12827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9" name="Picture 4">
            <a:extLst>
              <a:ext uri="{FF2B5EF4-FFF2-40B4-BE49-F238E27FC236}">
                <a16:creationId xmlns:a16="http://schemas.microsoft.com/office/drawing/2014/main" id="{DCF31B11-A5CD-9BD0-5826-5081A3A7E16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703814" y="157138"/>
            <a:ext cx="13716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0" name="Picture 5">
            <a:extLst>
              <a:ext uri="{FF2B5EF4-FFF2-40B4-BE49-F238E27FC236}">
                <a16:creationId xmlns:a16="http://schemas.microsoft.com/office/drawing/2014/main" id="{4D0CED5F-D757-D0D3-6DC2-2FFCCFCC632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148064" y="117450"/>
            <a:ext cx="12938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1" name="Picture 6">
            <a:extLst>
              <a:ext uri="{FF2B5EF4-FFF2-40B4-BE49-F238E27FC236}">
                <a16:creationId xmlns:a16="http://schemas.microsoft.com/office/drawing/2014/main" id="{9FD2F07B-D20E-41D2-D3EE-78DEDCDDF0A1}"/>
              </a:ext>
            </a:extLst>
          </p:cNvPr>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139952" y="1124744"/>
            <a:ext cx="89852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2" name="Picture 7">
            <a:extLst>
              <a:ext uri="{FF2B5EF4-FFF2-40B4-BE49-F238E27FC236}">
                <a16:creationId xmlns:a16="http://schemas.microsoft.com/office/drawing/2014/main" id="{510B6952-802E-66BA-29E6-D5417A8414DF}"/>
              </a:ext>
            </a:extLst>
          </p:cNvPr>
          <p:cNvPicPr>
            <a:picLocks noChangeAspect="1"/>
          </p:cNvPicPr>
          <p:nvPr/>
        </p:nvPicPr>
        <p:blipFill>
          <a:blip r:embed="rId32">
            <a:extLst>
              <a:ext uri="{28A0092B-C50C-407E-A947-70E740481C1C}">
                <a14:useLocalDpi xmlns:a14="http://schemas.microsoft.com/office/drawing/2010/main" val="0"/>
              </a:ext>
            </a:extLst>
          </a:blip>
          <a:srcRect l="59808" t="43335" r="26373" b="42334"/>
          <a:stretch>
            <a:fillRect/>
          </a:stretch>
        </p:blipFill>
        <p:spPr bwMode="auto">
          <a:xfrm>
            <a:off x="1331640" y="2008188"/>
            <a:ext cx="13303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3" name="Picture 2">
            <a:extLst>
              <a:ext uri="{FF2B5EF4-FFF2-40B4-BE49-F238E27FC236}">
                <a16:creationId xmlns:a16="http://schemas.microsoft.com/office/drawing/2014/main" id="{9AA69C8B-924F-FE8D-FBCF-C848F163C96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30625" y="3511550"/>
            <a:ext cx="592138"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4" name="Picture 4">
            <a:extLst>
              <a:ext uri="{FF2B5EF4-FFF2-40B4-BE49-F238E27FC236}">
                <a16:creationId xmlns:a16="http://schemas.microsoft.com/office/drawing/2014/main" id="{AC815C4B-AD29-A17D-CB49-F359E46E852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98988" y="3713163"/>
            <a:ext cx="8334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15" name="AutoShape 8" descr="Image result for logo regina pacis SOLO">
            <a:extLst>
              <a:ext uri="{FF2B5EF4-FFF2-40B4-BE49-F238E27FC236}">
                <a16:creationId xmlns:a16="http://schemas.microsoft.com/office/drawing/2014/main" id="{A13313AB-646E-9842-CC45-0CCB3B5A224E}"/>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endParaRPr lang="id-ID" altLang="en-US">
              <a:solidFill>
                <a:schemeClr val="tx1"/>
              </a:solidFill>
            </a:endParaRPr>
          </a:p>
        </p:txBody>
      </p:sp>
      <p:pic>
        <p:nvPicPr>
          <p:cNvPr id="28716" name="Picture 4">
            <a:extLst>
              <a:ext uri="{FF2B5EF4-FFF2-40B4-BE49-F238E27FC236}">
                <a16:creationId xmlns:a16="http://schemas.microsoft.com/office/drawing/2014/main" id="{C37D790B-3ECC-59C5-57E4-724CF32F1F9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18325" y="1208088"/>
            <a:ext cx="966788"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7" name="Picture 7">
            <a:extLst>
              <a:ext uri="{FF2B5EF4-FFF2-40B4-BE49-F238E27FC236}">
                <a16:creationId xmlns:a16="http://schemas.microsoft.com/office/drawing/2014/main" id="{FCA4F54E-08EA-586B-23E1-D79792FA9BB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016750" y="2179638"/>
            <a:ext cx="18780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8" name="Picture 9">
            <a:extLst>
              <a:ext uri="{FF2B5EF4-FFF2-40B4-BE49-F238E27FC236}">
                <a16:creationId xmlns:a16="http://schemas.microsoft.com/office/drawing/2014/main" id="{16B0FB9E-50B2-A20D-F596-69CBCF7481EC}"/>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086725" y="1184275"/>
            <a:ext cx="6985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CF3EF98F-8E7E-F486-7916-CF52234843B3}"/>
              </a:ext>
            </a:extLst>
          </p:cNvPr>
          <p:cNvGrpSpPr/>
          <p:nvPr/>
        </p:nvGrpSpPr>
        <p:grpSpPr>
          <a:xfrm>
            <a:off x="180015" y="2915519"/>
            <a:ext cx="987879" cy="681831"/>
            <a:chOff x="1444909" y="1628800"/>
            <a:chExt cx="987879" cy="681831"/>
          </a:xfrm>
        </p:grpSpPr>
        <p:sp>
          <p:nvSpPr>
            <p:cNvPr id="3" name="Oval 21">
              <a:extLst>
                <a:ext uri="{FF2B5EF4-FFF2-40B4-BE49-F238E27FC236}">
                  <a16:creationId xmlns:a16="http://schemas.microsoft.com/office/drawing/2014/main" id="{10CF0071-FFA5-43CD-6D32-D9E61506E313}"/>
                </a:ext>
              </a:extLst>
            </p:cNvPr>
            <p:cNvSpPr>
              <a:spLocks noChangeArrowheads="1"/>
            </p:cNvSpPr>
            <p:nvPr/>
          </p:nvSpPr>
          <p:spPr bwMode="auto">
            <a:xfrm>
              <a:off x="1444909" y="1703662"/>
              <a:ext cx="987879" cy="60696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endParaRPr lang="id-ID" altLang="en-US">
                <a:solidFill>
                  <a:schemeClr val="tx1"/>
                </a:solidFill>
              </a:endParaRPr>
            </a:p>
          </p:txBody>
        </p:sp>
        <p:sp>
          <p:nvSpPr>
            <p:cNvPr id="4" name="Text Box 20">
              <a:extLst>
                <a:ext uri="{FF2B5EF4-FFF2-40B4-BE49-F238E27FC236}">
                  <a16:creationId xmlns:a16="http://schemas.microsoft.com/office/drawing/2014/main" id="{A0CE2756-3006-036F-B6C2-38DD70221FE5}"/>
                </a:ext>
              </a:extLst>
            </p:cNvPr>
            <p:cNvSpPr txBox="1">
              <a:spLocks noChangeArrowheads="1"/>
            </p:cNvSpPr>
            <p:nvPr/>
          </p:nvSpPr>
          <p:spPr bwMode="auto">
            <a:xfrm>
              <a:off x="1714031" y="1628800"/>
              <a:ext cx="479570" cy="652320"/>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0"/>
                </a:spcBef>
                <a:buClrTx/>
                <a:buSzTx/>
                <a:buFontTx/>
                <a:buNone/>
              </a:pPr>
              <a:r>
                <a:rPr lang="en-GB" altLang="en-US" sz="4800" b="1" dirty="0">
                  <a:solidFill>
                    <a:srgbClr val="FFFFFF"/>
                  </a:solidFill>
                  <a:latin typeface="Arial" panose="020B0604020202020204" pitchFamily="34" charset="0"/>
                  <a:ea typeface="Times New Roman" panose="02020603050405020304" pitchFamily="18" charset="0"/>
                  <a:cs typeface="Arial" panose="020B0604020202020204" pitchFamily="34" charset="0"/>
                </a:rPr>
                <a:t>U</a:t>
              </a:r>
              <a:endParaRPr lang="en-GB" altLang="en-US"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5" name="Text Box 19">
              <a:extLst>
                <a:ext uri="{FF2B5EF4-FFF2-40B4-BE49-F238E27FC236}">
                  <a16:creationId xmlns:a16="http://schemas.microsoft.com/office/drawing/2014/main" id="{49DA93E1-722F-92E2-1F2D-293C5C4495C3}"/>
                </a:ext>
              </a:extLst>
            </p:cNvPr>
            <p:cNvSpPr txBox="1">
              <a:spLocks noChangeArrowheads="1"/>
            </p:cNvSpPr>
            <p:nvPr/>
          </p:nvSpPr>
          <p:spPr bwMode="auto">
            <a:xfrm>
              <a:off x="2044222" y="1798714"/>
              <a:ext cx="328694" cy="422145"/>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GB" altLang="en-US" sz="3000" b="1" dirty="0">
                  <a:solidFill>
                    <a:srgbClr val="FFFFFF"/>
                  </a:solidFill>
                  <a:latin typeface="Arial" panose="020B0604020202020204" pitchFamily="34" charset="0"/>
                  <a:ea typeface="Times New Roman" panose="02020603050405020304" pitchFamily="18" charset="0"/>
                  <a:cs typeface="Arial" panose="020B0604020202020204" pitchFamily="34" charset="0"/>
                </a:rPr>
                <a:t>C</a:t>
              </a:r>
              <a:endParaRPr lang="en-GB" altLang="en-US"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6" name="Text Box 18">
              <a:extLst>
                <a:ext uri="{FF2B5EF4-FFF2-40B4-BE49-F238E27FC236}">
                  <a16:creationId xmlns:a16="http://schemas.microsoft.com/office/drawing/2014/main" id="{CC51A2EE-A72E-1735-7722-45A7BFD474CA}"/>
                </a:ext>
              </a:extLst>
            </p:cNvPr>
            <p:cNvSpPr txBox="1">
              <a:spLocks noChangeArrowheads="1"/>
            </p:cNvSpPr>
            <p:nvPr/>
          </p:nvSpPr>
          <p:spPr bwMode="auto">
            <a:xfrm>
              <a:off x="1504481" y="1798714"/>
              <a:ext cx="330191" cy="422145"/>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0"/>
                </a:spcBef>
                <a:buClrTx/>
                <a:buSzTx/>
                <a:buFontTx/>
                <a:buNone/>
              </a:pPr>
              <a:r>
                <a:rPr lang="en-GB" altLang="en-US" sz="3000" b="1" dirty="0">
                  <a:solidFill>
                    <a:srgbClr val="FFFFFF"/>
                  </a:solidFill>
                  <a:latin typeface="Arial" panose="020B0604020202020204" pitchFamily="34" charset="0"/>
                  <a:ea typeface="Times New Roman" panose="02020603050405020304" pitchFamily="18" charset="0"/>
                  <a:cs typeface="Arial" panose="020B0604020202020204" pitchFamily="34" charset="0"/>
                </a:rPr>
                <a:t>C</a:t>
              </a:r>
              <a:endParaRPr lang="en-GB" altLang="en-US"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Oval 16">
              <a:extLst>
                <a:ext uri="{FF2B5EF4-FFF2-40B4-BE49-F238E27FC236}">
                  <a16:creationId xmlns:a16="http://schemas.microsoft.com/office/drawing/2014/main" id="{022283B8-34DC-7393-CC80-2C31FD9EF036}"/>
                </a:ext>
              </a:extLst>
            </p:cNvPr>
            <p:cNvSpPr>
              <a:spLocks noChangeArrowheads="1"/>
            </p:cNvSpPr>
            <p:nvPr/>
          </p:nvSpPr>
          <p:spPr bwMode="auto">
            <a:xfrm>
              <a:off x="1474845" y="1735656"/>
              <a:ext cx="928007" cy="543290"/>
            </a:xfrm>
            <a:prstGeom prst="ellipse">
              <a:avLst/>
            </a:pr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endParaRPr lang="id-ID" altLang="en-US">
                <a:solidFill>
                  <a:schemeClr val="tx1"/>
                </a:solidFill>
              </a:endParaRPr>
            </a:p>
          </p:txBody>
        </p:sp>
      </p:grpSp>
      <p:pic>
        <p:nvPicPr>
          <p:cNvPr id="28705" name="Picture 1">
            <a:extLst>
              <a:ext uri="{FF2B5EF4-FFF2-40B4-BE49-F238E27FC236}">
                <a16:creationId xmlns:a16="http://schemas.microsoft.com/office/drawing/2014/main" id="{4EAA8C0F-0D62-07C4-E2BF-F96CE4C6C006}"/>
              </a:ext>
            </a:extLst>
          </p:cNvPr>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4324350" y="2192164"/>
            <a:ext cx="1676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3159</TotalTime>
  <Words>1673</Words>
  <Application>Microsoft Office PowerPoint</Application>
  <PresentationFormat>On-screen Show (4:3)</PresentationFormat>
  <Paragraphs>398</Paragraphs>
  <Slides>44</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Arial</vt:lpstr>
      <vt:lpstr>Calibri</vt:lpstr>
      <vt:lpstr>Corbel</vt:lpstr>
      <vt:lpstr>Courier New</vt:lpstr>
      <vt:lpstr>Eras Bold ITC</vt:lpstr>
      <vt:lpstr>Eras Demi ITC</vt:lpstr>
      <vt:lpstr>Swis721 BT</vt:lpstr>
      <vt:lpstr>Tahoma</vt:lpstr>
      <vt:lpstr>Times New Roman</vt:lpstr>
      <vt:lpstr>Trebuchet MS</vt:lpstr>
      <vt:lpstr>Wingdings</vt:lpstr>
      <vt:lpstr>Wingdings 3</vt:lpstr>
      <vt:lpstr>Facet</vt:lpstr>
      <vt:lpstr>WELCOME</vt:lpstr>
      <vt:lpstr>ATMI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and Future Development</vt:lpstr>
      <vt:lpstr>Closing – The Challenge of Industrial Collaboration with ATMI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KUNJUNGAN TIM RISPRO</dc:title>
  <dc:creator>hermawan_bp</dc:creator>
  <cp:lastModifiedBy>marketing</cp:lastModifiedBy>
  <cp:revision>160</cp:revision>
  <dcterms:created xsi:type="dcterms:W3CDTF">2019-05-27T03:09:20Z</dcterms:created>
  <dcterms:modified xsi:type="dcterms:W3CDTF">2023-11-03T03:48:29Z</dcterms:modified>
</cp:coreProperties>
</file>